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69" r:id="rId3"/>
    <p:sldId id="260" r:id="rId4"/>
    <p:sldId id="281" r:id="rId5"/>
    <p:sldId id="261" r:id="rId6"/>
    <p:sldId id="262" r:id="rId7"/>
    <p:sldId id="286" r:id="rId8"/>
    <p:sldId id="287" r:id="rId9"/>
    <p:sldId id="266" r:id="rId10"/>
    <p:sldId id="267" r:id="rId11"/>
    <p:sldId id="283" r:id="rId12"/>
    <p:sldId id="257" r:id="rId13"/>
    <p:sldId id="259" r:id="rId14"/>
    <p:sldId id="271" r:id="rId15"/>
    <p:sldId id="270" r:id="rId16"/>
    <p:sldId id="277" r:id="rId17"/>
    <p:sldId id="278" r:id="rId18"/>
    <p:sldId id="265" r:id="rId19"/>
    <p:sldId id="263" r:id="rId20"/>
    <p:sldId id="264" r:id="rId21"/>
    <p:sldId id="268" r:id="rId22"/>
    <p:sldId id="285" r:id="rId23"/>
    <p:sldId id="276" r:id="rId24"/>
    <p:sldId id="273" r:id="rId25"/>
    <p:sldId id="279" r:id="rId26"/>
    <p:sldId id="274" r:id="rId27"/>
    <p:sldId id="275" r:id="rId28"/>
    <p:sldId id="290" r:id="rId29"/>
    <p:sldId id="280" r:id="rId30"/>
    <p:sldId id="292" r:id="rId31"/>
    <p:sldId id="288" r:id="rId32"/>
    <p:sldId id="299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272" r:id="rId48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CCCC00"/>
    <a:srgbClr val="CCFF66"/>
    <a:srgbClr val="FFFF00"/>
    <a:srgbClr val="CC99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08" autoAdjust="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3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B8265-4A41-4E60-8A19-5B4A056AD1AD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EA998717-536E-42AE-B623-D7973F5F1CDB}">
      <dgm:prSet phldrT="[Κείμενο]"/>
      <dgm:spPr/>
      <dgm:t>
        <a:bodyPr/>
        <a:lstStyle/>
        <a:p>
          <a:r>
            <a:rPr lang="en-US" b="1" u="sng" dirty="0" smtClean="0"/>
            <a:t>1. Data Collection</a:t>
          </a:r>
          <a:endParaRPr lang="el-GR" b="1" u="sng" dirty="0"/>
        </a:p>
      </dgm:t>
    </dgm:pt>
    <dgm:pt modelId="{FAC55CDF-A84F-4D09-8CF9-4E7487C27B49}" type="parTrans" cxnId="{291F3DA0-B132-45F1-B9FE-BD95695ECBF6}">
      <dgm:prSet/>
      <dgm:spPr/>
      <dgm:t>
        <a:bodyPr/>
        <a:lstStyle/>
        <a:p>
          <a:endParaRPr lang="el-GR"/>
        </a:p>
      </dgm:t>
    </dgm:pt>
    <dgm:pt modelId="{64F9BC3B-AB2A-4EB3-B335-E2CEC7AC15D4}" type="sibTrans" cxnId="{291F3DA0-B132-45F1-B9FE-BD95695ECBF6}">
      <dgm:prSet/>
      <dgm:spPr/>
      <dgm:t>
        <a:bodyPr/>
        <a:lstStyle/>
        <a:p>
          <a:endParaRPr lang="el-GR"/>
        </a:p>
      </dgm:t>
    </dgm:pt>
    <dgm:pt modelId="{35ACACD1-9A39-4D86-92FB-F0407B086BC1}">
      <dgm:prSet phldrT="[Κείμενο]"/>
      <dgm:spPr/>
      <dgm:t>
        <a:bodyPr/>
        <a:lstStyle/>
        <a:p>
          <a:r>
            <a:rPr lang="en-US" b="1" u="sng" dirty="0" smtClean="0"/>
            <a:t>2. Data Storage and Processing</a:t>
          </a:r>
        </a:p>
      </dgm:t>
    </dgm:pt>
    <dgm:pt modelId="{A6D94999-7F57-4E2E-AFB2-5382A4918EA5}" type="parTrans" cxnId="{0A4AAEA0-55F6-4F2D-BF27-AD256E806AAC}">
      <dgm:prSet/>
      <dgm:spPr/>
      <dgm:t>
        <a:bodyPr/>
        <a:lstStyle/>
        <a:p>
          <a:endParaRPr lang="el-GR"/>
        </a:p>
      </dgm:t>
    </dgm:pt>
    <dgm:pt modelId="{9DCA0BC7-6C59-443E-836B-79733C19FCEF}" type="sibTrans" cxnId="{0A4AAEA0-55F6-4F2D-BF27-AD256E806AAC}">
      <dgm:prSet/>
      <dgm:spPr/>
      <dgm:t>
        <a:bodyPr/>
        <a:lstStyle/>
        <a:p>
          <a:endParaRPr lang="el-GR"/>
        </a:p>
      </dgm:t>
    </dgm:pt>
    <dgm:pt modelId="{6D3C2D07-735A-4099-9CF7-241D0C4C91B0}">
      <dgm:prSet phldrT="[Κείμενο]"/>
      <dgm:spPr/>
      <dgm:t>
        <a:bodyPr/>
        <a:lstStyle/>
        <a:p>
          <a:r>
            <a:rPr lang="en-US" b="1" u="sng" dirty="0" smtClean="0"/>
            <a:t>3. Server</a:t>
          </a:r>
          <a:endParaRPr lang="el-GR" b="1" u="sng" dirty="0"/>
        </a:p>
      </dgm:t>
    </dgm:pt>
    <dgm:pt modelId="{B798BBEC-03B2-4937-B71D-88143D05DEE6}" type="parTrans" cxnId="{2B898D67-9637-4953-A6D7-FF717C2CC1FE}">
      <dgm:prSet/>
      <dgm:spPr/>
      <dgm:t>
        <a:bodyPr/>
        <a:lstStyle/>
        <a:p>
          <a:endParaRPr lang="el-GR"/>
        </a:p>
      </dgm:t>
    </dgm:pt>
    <dgm:pt modelId="{D68B3EF2-E682-4B06-AB2E-3F0E8016D0E1}" type="sibTrans" cxnId="{2B898D67-9637-4953-A6D7-FF717C2CC1FE}">
      <dgm:prSet/>
      <dgm:spPr/>
      <dgm:t>
        <a:bodyPr/>
        <a:lstStyle/>
        <a:p>
          <a:endParaRPr lang="el-GR"/>
        </a:p>
      </dgm:t>
    </dgm:pt>
    <dgm:pt modelId="{21CEDCC2-4487-4B87-9B3C-D4C39FCD5AC7}">
      <dgm:prSet/>
      <dgm:spPr/>
      <dgm:t>
        <a:bodyPr/>
        <a:lstStyle/>
        <a:p>
          <a:r>
            <a:rPr lang="en-US" dirty="0" smtClean="0"/>
            <a:t>Sensors to </a:t>
          </a:r>
          <a:r>
            <a:rPr lang="en-US" dirty="0" err="1" smtClean="0"/>
            <a:t>Arduino</a:t>
          </a:r>
          <a:endParaRPr lang="el-GR" dirty="0"/>
        </a:p>
      </dgm:t>
    </dgm:pt>
    <dgm:pt modelId="{EA2FE20D-702C-4A04-BA1E-EDA70333E887}" type="parTrans" cxnId="{B505A462-2C7D-4D75-BA50-0B6A940CA9BB}">
      <dgm:prSet/>
      <dgm:spPr/>
      <dgm:t>
        <a:bodyPr/>
        <a:lstStyle/>
        <a:p>
          <a:endParaRPr lang="el-GR"/>
        </a:p>
      </dgm:t>
    </dgm:pt>
    <dgm:pt modelId="{CF1A70E8-4014-4E80-8559-F6E78BE2636A}" type="sibTrans" cxnId="{B505A462-2C7D-4D75-BA50-0B6A940CA9BB}">
      <dgm:prSet/>
      <dgm:spPr/>
      <dgm:t>
        <a:bodyPr/>
        <a:lstStyle/>
        <a:p>
          <a:endParaRPr lang="el-GR"/>
        </a:p>
      </dgm:t>
    </dgm:pt>
    <dgm:pt modelId="{906F7638-9AA1-49E0-BB1B-9DA8F4B29F2F}">
      <dgm:prSet/>
      <dgm:spPr/>
      <dgm:t>
        <a:bodyPr/>
        <a:lstStyle/>
        <a:p>
          <a:r>
            <a:rPr lang="en-US" dirty="0" err="1" smtClean="0"/>
            <a:t>Arduino</a:t>
          </a:r>
          <a:r>
            <a:rPr lang="en-US" dirty="0" smtClean="0"/>
            <a:t> IDE</a:t>
          </a:r>
          <a:endParaRPr lang="el-GR" dirty="0"/>
        </a:p>
      </dgm:t>
    </dgm:pt>
    <dgm:pt modelId="{F4B1BAB5-A60C-4BC0-B0B7-C3F4B0999935}" type="parTrans" cxnId="{D091974F-23A8-443A-9A89-1FE7A15BBA55}">
      <dgm:prSet/>
      <dgm:spPr/>
      <dgm:t>
        <a:bodyPr/>
        <a:lstStyle/>
        <a:p>
          <a:endParaRPr lang="el-GR"/>
        </a:p>
      </dgm:t>
    </dgm:pt>
    <dgm:pt modelId="{E39066A2-CDE5-426C-8717-7929CD57F8FC}" type="sibTrans" cxnId="{D091974F-23A8-443A-9A89-1FE7A15BBA55}">
      <dgm:prSet/>
      <dgm:spPr/>
      <dgm:t>
        <a:bodyPr/>
        <a:lstStyle/>
        <a:p>
          <a:endParaRPr lang="el-GR"/>
        </a:p>
      </dgm:t>
    </dgm:pt>
    <dgm:pt modelId="{C07F63D6-FB12-4F3E-808F-58067B19B6DE}">
      <dgm:prSet phldrT="[Κείμενο]"/>
      <dgm:spPr/>
      <dgm:t>
        <a:bodyPr/>
        <a:lstStyle/>
        <a:p>
          <a:r>
            <a:rPr lang="en-US" dirty="0" smtClean="0"/>
            <a:t>Python + </a:t>
          </a:r>
          <a:r>
            <a:rPr lang="en-US" dirty="0" err="1" smtClean="0"/>
            <a:t>csv</a:t>
          </a:r>
          <a:r>
            <a:rPr lang="en-US" dirty="0" smtClean="0"/>
            <a:t> module</a:t>
          </a:r>
          <a:endParaRPr lang="el-GR" dirty="0" smtClean="0"/>
        </a:p>
        <a:p>
          <a:r>
            <a:rPr lang="en-US" dirty="0" smtClean="0"/>
            <a:t>Data stored  in a </a:t>
          </a:r>
          <a:r>
            <a:rPr lang="en-US" dirty="0" err="1" smtClean="0"/>
            <a:t>csv</a:t>
          </a:r>
          <a:endParaRPr lang="en-US" dirty="0" smtClean="0"/>
        </a:p>
      </dgm:t>
    </dgm:pt>
    <dgm:pt modelId="{AE0B7DE0-71BD-4733-9138-B26DBE33B986}" type="parTrans" cxnId="{2CE1408D-7D3C-4B71-B989-69E8148CEA89}">
      <dgm:prSet/>
      <dgm:spPr/>
      <dgm:t>
        <a:bodyPr/>
        <a:lstStyle/>
        <a:p>
          <a:endParaRPr lang="el-GR"/>
        </a:p>
      </dgm:t>
    </dgm:pt>
    <dgm:pt modelId="{EAB59171-043C-4303-985E-5B930C2D3CD6}" type="sibTrans" cxnId="{2CE1408D-7D3C-4B71-B989-69E8148CEA89}">
      <dgm:prSet/>
      <dgm:spPr/>
      <dgm:t>
        <a:bodyPr/>
        <a:lstStyle/>
        <a:p>
          <a:endParaRPr lang="el-GR"/>
        </a:p>
      </dgm:t>
    </dgm:pt>
    <dgm:pt modelId="{0A9C4C5F-327B-4679-B53D-2A24F1F3BF86}">
      <dgm:prSet phldrT="[Κείμενο]"/>
      <dgm:spPr/>
      <dgm:t>
        <a:bodyPr/>
        <a:lstStyle/>
        <a:p>
          <a:r>
            <a:rPr lang="en-US" smtClean="0"/>
            <a:t>Arduino </a:t>
          </a:r>
          <a:r>
            <a:rPr lang="en-US" dirty="0" smtClean="0"/>
            <a:t>to Rasp Pi</a:t>
          </a:r>
        </a:p>
      </dgm:t>
    </dgm:pt>
    <dgm:pt modelId="{659DCF3C-DB32-4E86-975B-6B21A2A606A4}" type="parTrans" cxnId="{62BB1ADF-16A6-4939-BA01-0B7BD3A2BD7A}">
      <dgm:prSet/>
      <dgm:spPr/>
      <dgm:t>
        <a:bodyPr/>
        <a:lstStyle/>
        <a:p>
          <a:endParaRPr lang="el-GR"/>
        </a:p>
      </dgm:t>
    </dgm:pt>
    <dgm:pt modelId="{E5348623-E2C5-4CFA-8756-7539D9C59EAD}" type="sibTrans" cxnId="{62BB1ADF-16A6-4939-BA01-0B7BD3A2BD7A}">
      <dgm:prSet/>
      <dgm:spPr/>
      <dgm:t>
        <a:bodyPr/>
        <a:lstStyle/>
        <a:p>
          <a:endParaRPr lang="el-GR"/>
        </a:p>
      </dgm:t>
    </dgm:pt>
    <dgm:pt modelId="{DB4DCCA0-9952-4A14-A10F-6C0D5A31DEC2}">
      <dgm:prSet phldrT="[Κείμενο]"/>
      <dgm:spPr/>
      <dgm:t>
        <a:bodyPr/>
        <a:lstStyle/>
        <a:p>
          <a:r>
            <a:rPr lang="en-US" dirty="0" smtClean="0"/>
            <a:t>XAMPP APACHE Web Server</a:t>
          </a:r>
          <a:endParaRPr lang="el-GR" dirty="0"/>
        </a:p>
      </dgm:t>
    </dgm:pt>
    <dgm:pt modelId="{DD4615E8-66FE-4B52-8554-D646F8C6E9EA}" type="parTrans" cxnId="{23E50C10-7067-4C9D-85C8-0C4F4FF960EA}">
      <dgm:prSet/>
      <dgm:spPr/>
      <dgm:t>
        <a:bodyPr/>
        <a:lstStyle/>
        <a:p>
          <a:endParaRPr lang="el-GR"/>
        </a:p>
      </dgm:t>
    </dgm:pt>
    <dgm:pt modelId="{995BA51B-0F47-4EA0-BEFE-CAC79F51E254}" type="sibTrans" cxnId="{23E50C10-7067-4C9D-85C8-0C4F4FF960EA}">
      <dgm:prSet/>
      <dgm:spPr/>
      <dgm:t>
        <a:bodyPr/>
        <a:lstStyle/>
        <a:p>
          <a:endParaRPr lang="el-GR"/>
        </a:p>
      </dgm:t>
    </dgm:pt>
    <dgm:pt modelId="{4395B37E-44E6-4BF6-817D-BDE2FCFF6174}">
      <dgm:prSet phldrT="[Κείμενο]"/>
      <dgm:spPr/>
      <dgm:t>
        <a:bodyPr/>
        <a:lstStyle/>
        <a:p>
          <a:r>
            <a:rPr lang="en-US" dirty="0" smtClean="0"/>
            <a:t>HTML and PHP on local IP </a:t>
          </a:r>
          <a:endParaRPr lang="el-GR" dirty="0"/>
        </a:p>
      </dgm:t>
    </dgm:pt>
    <dgm:pt modelId="{8D42E826-C223-4C9A-9B1F-7489007AA0C9}" type="parTrans" cxnId="{2AF3D4D4-C50E-4271-AEFA-E6D78EE868E6}">
      <dgm:prSet/>
      <dgm:spPr/>
      <dgm:t>
        <a:bodyPr/>
        <a:lstStyle/>
        <a:p>
          <a:endParaRPr lang="el-GR"/>
        </a:p>
      </dgm:t>
    </dgm:pt>
    <dgm:pt modelId="{17188A0B-3E0D-4C25-93BA-7758C12829D0}" type="sibTrans" cxnId="{2AF3D4D4-C50E-4271-AEFA-E6D78EE868E6}">
      <dgm:prSet/>
      <dgm:spPr/>
      <dgm:t>
        <a:bodyPr/>
        <a:lstStyle/>
        <a:p>
          <a:endParaRPr lang="el-GR"/>
        </a:p>
      </dgm:t>
    </dgm:pt>
    <dgm:pt modelId="{9CD94CFE-5338-4238-AD67-994C8556E6DD}">
      <dgm:prSet/>
      <dgm:spPr/>
      <dgm:t>
        <a:bodyPr/>
        <a:lstStyle/>
        <a:p>
          <a:r>
            <a:rPr lang="en-US" dirty="0" smtClean="0"/>
            <a:t>Usage of libraries and existing source code</a:t>
          </a:r>
          <a:endParaRPr lang="el-GR" dirty="0"/>
        </a:p>
      </dgm:t>
    </dgm:pt>
    <dgm:pt modelId="{88C10545-349D-4998-9EE1-E3928AF99369}" type="parTrans" cxnId="{82F2E76B-B3A7-4D81-A7FC-725267DE7E15}">
      <dgm:prSet/>
      <dgm:spPr/>
      <dgm:t>
        <a:bodyPr/>
        <a:lstStyle/>
        <a:p>
          <a:endParaRPr lang="el-GR"/>
        </a:p>
      </dgm:t>
    </dgm:pt>
    <dgm:pt modelId="{1610B289-CE34-4249-8975-43678E73DF3C}" type="sibTrans" cxnId="{82F2E76B-B3A7-4D81-A7FC-725267DE7E15}">
      <dgm:prSet/>
      <dgm:spPr/>
      <dgm:t>
        <a:bodyPr/>
        <a:lstStyle/>
        <a:p>
          <a:endParaRPr lang="el-GR"/>
        </a:p>
      </dgm:t>
    </dgm:pt>
    <dgm:pt modelId="{45D809C4-328F-4C49-B47B-5392A3C2FAA8}">
      <dgm:prSet/>
      <dgm:spPr/>
      <dgm:t>
        <a:bodyPr/>
        <a:lstStyle/>
        <a:p>
          <a:r>
            <a:rPr lang="en-US" dirty="0" smtClean="0"/>
            <a:t>Make modifications on the </a:t>
          </a:r>
          <a:r>
            <a:rPr lang="en-US" dirty="0" err="1" smtClean="0"/>
            <a:t>src</a:t>
          </a:r>
          <a:r>
            <a:rPr lang="en-US" dirty="0" smtClean="0"/>
            <a:t> code</a:t>
          </a:r>
          <a:endParaRPr lang="el-GR" dirty="0"/>
        </a:p>
      </dgm:t>
    </dgm:pt>
    <dgm:pt modelId="{F9656B70-3FDD-423F-A572-45907F95EBE7}" type="parTrans" cxnId="{8B1246F2-CC0F-4BC7-8301-AD27ACBF781B}">
      <dgm:prSet/>
      <dgm:spPr/>
      <dgm:t>
        <a:bodyPr/>
        <a:lstStyle/>
        <a:p>
          <a:endParaRPr lang="el-GR"/>
        </a:p>
      </dgm:t>
    </dgm:pt>
    <dgm:pt modelId="{98CE054F-06F8-4878-9DF0-252A6A3FFA20}" type="sibTrans" cxnId="{8B1246F2-CC0F-4BC7-8301-AD27ACBF781B}">
      <dgm:prSet/>
      <dgm:spPr/>
      <dgm:t>
        <a:bodyPr/>
        <a:lstStyle/>
        <a:p>
          <a:endParaRPr lang="el-GR"/>
        </a:p>
      </dgm:t>
    </dgm:pt>
    <dgm:pt modelId="{DB82912A-F986-4AD3-92F5-DE0F5301A372}">
      <dgm:prSet phldrT="[Κείμενο]"/>
      <dgm:spPr/>
      <dgm:t>
        <a:bodyPr/>
        <a:lstStyle/>
        <a:p>
          <a:r>
            <a:rPr lang="en-US" b="1" u="sng" dirty="0" smtClean="0"/>
            <a:t>0. Conjunction of Different Software</a:t>
          </a:r>
          <a:endParaRPr lang="el-GR" b="1" u="sng" dirty="0"/>
        </a:p>
      </dgm:t>
    </dgm:pt>
    <dgm:pt modelId="{59039241-DAB1-4802-A47C-5D61C8D7B63A}" type="parTrans" cxnId="{85B923D8-12B0-4F66-B907-42DC5386EC5E}">
      <dgm:prSet/>
      <dgm:spPr/>
      <dgm:t>
        <a:bodyPr/>
        <a:lstStyle/>
        <a:p>
          <a:endParaRPr lang="el-GR"/>
        </a:p>
      </dgm:t>
    </dgm:pt>
    <dgm:pt modelId="{16DFB54F-44AC-4743-80C4-6F6B1E89FA7F}" type="sibTrans" cxnId="{85B923D8-12B0-4F66-B907-42DC5386EC5E}">
      <dgm:prSet/>
      <dgm:spPr/>
      <dgm:t>
        <a:bodyPr/>
        <a:lstStyle/>
        <a:p>
          <a:endParaRPr lang="el-GR"/>
        </a:p>
      </dgm:t>
    </dgm:pt>
    <dgm:pt modelId="{DFE7EF85-3D1F-46D8-A154-BCF22E6DF3BD}">
      <dgm:prSet phldrT="[Κείμενο]"/>
      <dgm:spPr/>
      <dgm:t>
        <a:bodyPr/>
        <a:lstStyle/>
        <a:p>
          <a:r>
            <a:rPr lang="en-US" dirty="0" err="1" smtClean="0"/>
            <a:t>Arduino</a:t>
          </a:r>
          <a:r>
            <a:rPr lang="en-US" dirty="0" smtClean="0"/>
            <a:t> IDE</a:t>
          </a:r>
          <a:endParaRPr lang="el-GR" dirty="0"/>
        </a:p>
      </dgm:t>
    </dgm:pt>
    <dgm:pt modelId="{40896F88-CDDF-4ACE-BD9D-18C7A536E729}" type="parTrans" cxnId="{0102643E-85AD-4407-8D12-FA134C52D8E4}">
      <dgm:prSet/>
      <dgm:spPr/>
      <dgm:t>
        <a:bodyPr/>
        <a:lstStyle/>
        <a:p>
          <a:endParaRPr lang="el-GR"/>
        </a:p>
      </dgm:t>
    </dgm:pt>
    <dgm:pt modelId="{D678993C-3F14-4838-A00D-3ED800B52C2C}" type="sibTrans" cxnId="{0102643E-85AD-4407-8D12-FA134C52D8E4}">
      <dgm:prSet/>
      <dgm:spPr/>
      <dgm:t>
        <a:bodyPr/>
        <a:lstStyle/>
        <a:p>
          <a:endParaRPr lang="el-GR"/>
        </a:p>
      </dgm:t>
    </dgm:pt>
    <dgm:pt modelId="{0AD64738-6DDE-4694-BCDE-D0114BFB67CE}">
      <dgm:prSet phldrT="[Κείμενο]"/>
      <dgm:spPr/>
      <dgm:t>
        <a:bodyPr/>
        <a:lstStyle/>
        <a:p>
          <a:r>
            <a:rPr lang="en-US" dirty="0" smtClean="0"/>
            <a:t>TXT Editor for </a:t>
          </a:r>
          <a:r>
            <a:rPr lang="en-US" dirty="0" err="1" smtClean="0"/>
            <a:t>src</a:t>
          </a:r>
          <a:r>
            <a:rPr lang="en-US" dirty="0" smtClean="0"/>
            <a:t> and h scripts</a:t>
          </a:r>
          <a:endParaRPr lang="el-GR" dirty="0"/>
        </a:p>
      </dgm:t>
    </dgm:pt>
    <dgm:pt modelId="{09345484-F43E-4CCF-909F-FD91BCC9D00F}" type="parTrans" cxnId="{AF814810-9A1D-4638-8453-1B0625399850}">
      <dgm:prSet/>
      <dgm:spPr/>
      <dgm:t>
        <a:bodyPr/>
        <a:lstStyle/>
        <a:p>
          <a:endParaRPr lang="el-GR"/>
        </a:p>
      </dgm:t>
    </dgm:pt>
    <dgm:pt modelId="{3BC3B2A0-054A-41F9-9FB0-58A314929A6B}" type="sibTrans" cxnId="{AF814810-9A1D-4638-8453-1B0625399850}">
      <dgm:prSet/>
      <dgm:spPr/>
      <dgm:t>
        <a:bodyPr/>
        <a:lstStyle/>
        <a:p>
          <a:endParaRPr lang="el-GR"/>
        </a:p>
      </dgm:t>
    </dgm:pt>
    <dgm:pt modelId="{C937D920-8EA2-4935-8EC1-C74BC1CC8910}">
      <dgm:prSet phldrT="[Κείμενο]"/>
      <dgm:spPr/>
      <dgm:t>
        <a:bodyPr/>
        <a:lstStyle/>
        <a:p>
          <a:r>
            <a:rPr lang="en-US" dirty="0" smtClean="0"/>
            <a:t>TXT for python scripts</a:t>
          </a:r>
          <a:endParaRPr lang="el-GR" dirty="0"/>
        </a:p>
      </dgm:t>
    </dgm:pt>
    <dgm:pt modelId="{874D3822-7BA6-4BC7-AE2D-477FABD13C08}" type="parTrans" cxnId="{6DF0D8A3-ADED-4B02-B9B7-25ED1B9C8CC3}">
      <dgm:prSet/>
      <dgm:spPr/>
      <dgm:t>
        <a:bodyPr/>
        <a:lstStyle/>
        <a:p>
          <a:endParaRPr lang="el-GR"/>
        </a:p>
      </dgm:t>
    </dgm:pt>
    <dgm:pt modelId="{21ABB5DA-A704-4437-91B8-374F68F1A4C8}" type="sibTrans" cxnId="{6DF0D8A3-ADED-4B02-B9B7-25ED1B9C8CC3}">
      <dgm:prSet/>
      <dgm:spPr/>
      <dgm:t>
        <a:bodyPr/>
        <a:lstStyle/>
        <a:p>
          <a:endParaRPr lang="el-GR"/>
        </a:p>
      </dgm:t>
    </dgm:pt>
    <dgm:pt modelId="{A80B206A-15CD-4E18-807E-F24E023DA388}">
      <dgm:prSet phldrT="[Κείμενο]"/>
      <dgm:spPr/>
      <dgm:t>
        <a:bodyPr/>
        <a:lstStyle/>
        <a:p>
          <a:r>
            <a:rPr lang="en-US" dirty="0" smtClean="0"/>
            <a:t>XAMPP</a:t>
          </a:r>
          <a:endParaRPr lang="el-GR" dirty="0"/>
        </a:p>
      </dgm:t>
    </dgm:pt>
    <dgm:pt modelId="{40E5257A-75F3-4987-B6E7-EB8DBDD83420}" type="parTrans" cxnId="{7BBEEBDC-33F8-4FC5-8947-8FD4E16023D9}">
      <dgm:prSet/>
      <dgm:spPr/>
      <dgm:t>
        <a:bodyPr/>
        <a:lstStyle/>
        <a:p>
          <a:endParaRPr lang="el-GR"/>
        </a:p>
      </dgm:t>
    </dgm:pt>
    <dgm:pt modelId="{F013CE11-0701-416A-A004-6A4FC07983FB}" type="sibTrans" cxnId="{7BBEEBDC-33F8-4FC5-8947-8FD4E16023D9}">
      <dgm:prSet/>
      <dgm:spPr/>
      <dgm:t>
        <a:bodyPr/>
        <a:lstStyle/>
        <a:p>
          <a:endParaRPr lang="el-GR"/>
        </a:p>
      </dgm:t>
    </dgm:pt>
    <dgm:pt modelId="{5F5BBD9B-800E-4EDC-9ABE-BB8C7FB650D7}">
      <dgm:prSet phldrT="[Κείμενο]"/>
      <dgm:spPr/>
      <dgm:t>
        <a:bodyPr/>
        <a:lstStyle/>
        <a:p>
          <a:r>
            <a:rPr lang="en-US" dirty="0" smtClean="0"/>
            <a:t>TXT for PHP scripts</a:t>
          </a:r>
          <a:endParaRPr lang="el-GR" dirty="0"/>
        </a:p>
      </dgm:t>
    </dgm:pt>
    <dgm:pt modelId="{8E448D48-60E4-4E42-9B23-D66357BA85F2}" type="parTrans" cxnId="{84A7E41D-17A9-4AD2-A72B-AD3D0077B047}">
      <dgm:prSet/>
      <dgm:spPr/>
      <dgm:t>
        <a:bodyPr/>
        <a:lstStyle/>
        <a:p>
          <a:endParaRPr lang="el-GR"/>
        </a:p>
      </dgm:t>
    </dgm:pt>
    <dgm:pt modelId="{8D872CF3-CE8D-42AF-AF6D-7466051C2AB5}" type="sibTrans" cxnId="{84A7E41D-17A9-4AD2-A72B-AD3D0077B047}">
      <dgm:prSet/>
      <dgm:spPr/>
      <dgm:t>
        <a:bodyPr/>
        <a:lstStyle/>
        <a:p>
          <a:endParaRPr lang="el-GR"/>
        </a:p>
      </dgm:t>
    </dgm:pt>
    <dgm:pt modelId="{CA1BC47F-5F74-47FC-B67B-8C872C2BB74E}">
      <dgm:prSet phldrT="[Κείμενο]"/>
      <dgm:spPr/>
      <dgm:t>
        <a:bodyPr/>
        <a:lstStyle/>
        <a:p>
          <a:r>
            <a:rPr lang="en-US" dirty="0" smtClean="0"/>
            <a:t>VM in the role of </a:t>
          </a:r>
          <a:r>
            <a:rPr lang="en-US" dirty="0" err="1" smtClean="0"/>
            <a:t>Rasperry</a:t>
          </a:r>
          <a:r>
            <a:rPr lang="en-US" dirty="0" smtClean="0"/>
            <a:t> Pi</a:t>
          </a:r>
          <a:endParaRPr lang="el-GR" dirty="0"/>
        </a:p>
      </dgm:t>
    </dgm:pt>
    <dgm:pt modelId="{907DCB26-4B7E-464E-BD05-5825983B40AC}" type="parTrans" cxnId="{955ED60F-2B02-4CE0-ADEA-7B731B6B8074}">
      <dgm:prSet/>
      <dgm:spPr/>
      <dgm:t>
        <a:bodyPr/>
        <a:lstStyle/>
        <a:p>
          <a:endParaRPr lang="el-GR"/>
        </a:p>
      </dgm:t>
    </dgm:pt>
    <dgm:pt modelId="{54985E9C-5A16-44EF-BB72-ED93A244506B}" type="sibTrans" cxnId="{955ED60F-2B02-4CE0-ADEA-7B731B6B8074}">
      <dgm:prSet/>
      <dgm:spPr/>
      <dgm:t>
        <a:bodyPr/>
        <a:lstStyle/>
        <a:p>
          <a:endParaRPr lang="el-GR"/>
        </a:p>
      </dgm:t>
    </dgm:pt>
    <dgm:pt modelId="{0BADA328-2ED2-4F15-B977-7C88F805BED3}">
      <dgm:prSet phldrT="[Κείμενο]"/>
      <dgm:spPr/>
      <dgm:t>
        <a:bodyPr/>
        <a:lstStyle/>
        <a:p>
          <a:r>
            <a:rPr lang="en-US" dirty="0" smtClean="0"/>
            <a:t>Storing data in the </a:t>
          </a:r>
          <a:r>
            <a:rPr lang="en-US" dirty="0" err="1" smtClean="0"/>
            <a:t>MySQL</a:t>
          </a:r>
          <a:r>
            <a:rPr lang="en-US" dirty="0" smtClean="0"/>
            <a:t> database</a:t>
          </a:r>
          <a:endParaRPr lang="el-GR" dirty="0"/>
        </a:p>
      </dgm:t>
    </dgm:pt>
    <dgm:pt modelId="{1A5C3B09-ACD8-467A-9FBA-E176A204FCAA}" type="parTrans" cxnId="{84448B50-D41C-4013-8D09-065CE3619DAB}">
      <dgm:prSet/>
      <dgm:spPr/>
    </dgm:pt>
    <dgm:pt modelId="{D0701BCC-5050-4A98-B33F-0313FC81BA43}" type="sibTrans" cxnId="{84448B50-D41C-4013-8D09-065CE3619DAB}">
      <dgm:prSet/>
      <dgm:spPr/>
    </dgm:pt>
    <dgm:pt modelId="{19E21F21-718B-4D21-A122-A3475D176B34}" type="pres">
      <dgm:prSet presAssocID="{0E9B8265-4A41-4E60-8A19-5B4A056AD1AD}" presName="Name0" presStyleCnt="0">
        <dgm:presLayoutVars>
          <dgm:dir/>
          <dgm:resizeHandles val="exact"/>
        </dgm:presLayoutVars>
      </dgm:prSet>
      <dgm:spPr/>
    </dgm:pt>
    <dgm:pt modelId="{9311E4E9-7789-4F1F-96B6-0A9D23E699FB}" type="pres">
      <dgm:prSet presAssocID="{0E9B8265-4A41-4E60-8A19-5B4A056AD1AD}" presName="fgShape" presStyleLbl="fgShp" presStyleIdx="0" presStyleCnt="1"/>
      <dgm:spPr>
        <a:prstGeom prst="rightArrow">
          <a:avLst/>
        </a:prstGeom>
      </dgm:spPr>
    </dgm:pt>
    <dgm:pt modelId="{9F0608EE-C79F-4B7E-B461-F3F07665C216}" type="pres">
      <dgm:prSet presAssocID="{0E9B8265-4A41-4E60-8A19-5B4A056AD1AD}" presName="linComp" presStyleCnt="0"/>
      <dgm:spPr/>
    </dgm:pt>
    <dgm:pt modelId="{DA9BBA48-F80A-4FD3-B749-BF788D1B0408}" type="pres">
      <dgm:prSet presAssocID="{DB82912A-F986-4AD3-92F5-DE0F5301A372}" presName="compNode" presStyleCnt="0"/>
      <dgm:spPr/>
    </dgm:pt>
    <dgm:pt modelId="{8187376C-CAA0-4A06-8DA5-A5DB5CE80D75}" type="pres">
      <dgm:prSet presAssocID="{DB82912A-F986-4AD3-92F5-DE0F5301A372}" presName="bkgdShape" presStyleLbl="node1" presStyleIdx="0" presStyleCnt="4"/>
      <dgm:spPr/>
      <dgm:t>
        <a:bodyPr/>
        <a:lstStyle/>
        <a:p>
          <a:endParaRPr lang="el-GR"/>
        </a:p>
      </dgm:t>
    </dgm:pt>
    <dgm:pt modelId="{3B69A8FF-68DF-4DD3-9A19-CE179DB96F01}" type="pres">
      <dgm:prSet presAssocID="{DB82912A-F986-4AD3-92F5-DE0F5301A372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3CFB851E-E162-4A09-A7E3-0540438369AC}" type="pres">
      <dgm:prSet presAssocID="{DB82912A-F986-4AD3-92F5-DE0F5301A372}" presName="invisiNode" presStyleLbl="node1" presStyleIdx="0" presStyleCnt="4"/>
      <dgm:spPr/>
    </dgm:pt>
    <dgm:pt modelId="{66A5A81A-5AC2-4345-BBA8-E6167D3DAFE7}" type="pres">
      <dgm:prSet presAssocID="{DB82912A-F986-4AD3-92F5-DE0F5301A372}" presName="imagNode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B63A421-121B-404F-B1D9-11A13EF9C277}" type="pres">
      <dgm:prSet presAssocID="{16DFB54F-44AC-4743-80C4-6F6B1E89FA7F}" presName="sibTrans" presStyleLbl="sibTrans2D1" presStyleIdx="0" presStyleCnt="0"/>
      <dgm:spPr/>
      <dgm:t>
        <a:bodyPr/>
        <a:lstStyle/>
        <a:p>
          <a:endParaRPr lang="el-GR"/>
        </a:p>
      </dgm:t>
    </dgm:pt>
    <dgm:pt modelId="{383C08B3-0173-421A-AAED-F8FB69C8F95C}" type="pres">
      <dgm:prSet presAssocID="{EA998717-536E-42AE-B623-D7973F5F1CDB}" presName="compNode" presStyleCnt="0"/>
      <dgm:spPr/>
    </dgm:pt>
    <dgm:pt modelId="{387C8BA8-6541-4609-A18C-FC63963ACE0D}" type="pres">
      <dgm:prSet presAssocID="{EA998717-536E-42AE-B623-D7973F5F1CDB}" presName="bkgdShape" presStyleLbl="node1" presStyleIdx="1" presStyleCnt="4"/>
      <dgm:spPr/>
      <dgm:t>
        <a:bodyPr/>
        <a:lstStyle/>
        <a:p>
          <a:endParaRPr lang="el-GR"/>
        </a:p>
      </dgm:t>
    </dgm:pt>
    <dgm:pt modelId="{759AB6C6-58BE-42EE-8C0E-EDF4CB981926}" type="pres">
      <dgm:prSet presAssocID="{EA998717-536E-42AE-B623-D7973F5F1CDB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C410B1AF-4B3A-4AA6-91C4-7B7BB29AB0C0}" type="pres">
      <dgm:prSet presAssocID="{EA998717-536E-42AE-B623-D7973F5F1CDB}" presName="invisiNode" presStyleLbl="node1" presStyleIdx="1" presStyleCnt="4"/>
      <dgm:spPr/>
    </dgm:pt>
    <dgm:pt modelId="{FB5E4CE9-FE69-4FED-A237-9EBC51ED2D09}" type="pres">
      <dgm:prSet presAssocID="{EA998717-536E-42AE-B623-D7973F5F1CDB}" presName="imagNode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BDCB8DD-817C-4BE1-9125-60D0D74240DC}" type="pres">
      <dgm:prSet presAssocID="{64F9BC3B-AB2A-4EB3-B335-E2CEC7AC15D4}" presName="sibTrans" presStyleLbl="sibTrans2D1" presStyleIdx="0" presStyleCnt="0"/>
      <dgm:spPr/>
      <dgm:t>
        <a:bodyPr/>
        <a:lstStyle/>
        <a:p>
          <a:endParaRPr lang="el-GR"/>
        </a:p>
      </dgm:t>
    </dgm:pt>
    <dgm:pt modelId="{76429744-744F-45D0-A262-5E4FE6743E0C}" type="pres">
      <dgm:prSet presAssocID="{35ACACD1-9A39-4D86-92FB-F0407B086BC1}" presName="compNode" presStyleCnt="0"/>
      <dgm:spPr/>
    </dgm:pt>
    <dgm:pt modelId="{4BD33C21-0693-4938-A7D2-D186BB020F13}" type="pres">
      <dgm:prSet presAssocID="{35ACACD1-9A39-4D86-92FB-F0407B086BC1}" presName="bkgdShape" presStyleLbl="node1" presStyleIdx="2" presStyleCnt="4"/>
      <dgm:spPr/>
      <dgm:t>
        <a:bodyPr/>
        <a:lstStyle/>
        <a:p>
          <a:endParaRPr lang="el-GR"/>
        </a:p>
      </dgm:t>
    </dgm:pt>
    <dgm:pt modelId="{CD644F91-7B00-464F-A888-83252A5170E4}" type="pres">
      <dgm:prSet presAssocID="{35ACACD1-9A39-4D86-92FB-F0407B086BC1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476FB454-87E0-4796-8EB1-109D9495B88E}" type="pres">
      <dgm:prSet presAssocID="{35ACACD1-9A39-4D86-92FB-F0407B086BC1}" presName="invisiNode" presStyleLbl="node1" presStyleIdx="2" presStyleCnt="4"/>
      <dgm:spPr/>
    </dgm:pt>
    <dgm:pt modelId="{F45A15F0-104F-4E68-A847-5274F011530C}" type="pres">
      <dgm:prSet presAssocID="{35ACACD1-9A39-4D86-92FB-F0407B086BC1}" presName="imagNode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DFB01DDB-FCF6-4A4E-843C-029BE5F43011}" type="pres">
      <dgm:prSet presAssocID="{9DCA0BC7-6C59-443E-836B-79733C19FCEF}" presName="sibTrans" presStyleLbl="sibTrans2D1" presStyleIdx="0" presStyleCnt="0"/>
      <dgm:spPr/>
      <dgm:t>
        <a:bodyPr/>
        <a:lstStyle/>
        <a:p>
          <a:endParaRPr lang="el-GR"/>
        </a:p>
      </dgm:t>
    </dgm:pt>
    <dgm:pt modelId="{6B9EE906-77A1-4790-AB21-CED9174822B6}" type="pres">
      <dgm:prSet presAssocID="{6D3C2D07-735A-4099-9CF7-241D0C4C91B0}" presName="compNode" presStyleCnt="0"/>
      <dgm:spPr/>
    </dgm:pt>
    <dgm:pt modelId="{461A7E05-42D6-4B76-8246-29D86EFF9B28}" type="pres">
      <dgm:prSet presAssocID="{6D3C2D07-735A-4099-9CF7-241D0C4C91B0}" presName="bkgdShape" presStyleLbl="node1" presStyleIdx="3" presStyleCnt="4"/>
      <dgm:spPr/>
      <dgm:t>
        <a:bodyPr/>
        <a:lstStyle/>
        <a:p>
          <a:endParaRPr lang="el-GR"/>
        </a:p>
      </dgm:t>
    </dgm:pt>
    <dgm:pt modelId="{1DFF5266-FEC2-4E23-9555-A6CE603DAFE1}" type="pres">
      <dgm:prSet presAssocID="{6D3C2D07-735A-4099-9CF7-241D0C4C91B0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678567DE-E5F1-4B7F-BCD3-826E305E71DE}" type="pres">
      <dgm:prSet presAssocID="{6D3C2D07-735A-4099-9CF7-241D0C4C91B0}" presName="invisiNode" presStyleLbl="node1" presStyleIdx="3" presStyleCnt="4"/>
      <dgm:spPr/>
    </dgm:pt>
    <dgm:pt modelId="{1F8394CA-C08C-446E-AB62-FDA35527CECE}" type="pres">
      <dgm:prSet presAssocID="{6D3C2D07-735A-4099-9CF7-241D0C4C91B0}" presName="imagNode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7CADB999-D9A4-49E6-A879-B0700D75B6EE}" type="presOf" srcId="{906F7638-9AA1-49E0-BB1B-9DA8F4B29F2F}" destId="{387C8BA8-6541-4609-A18C-FC63963ACE0D}" srcOrd="0" destOrd="2" presId="urn:microsoft.com/office/officeart/2005/8/layout/hList7"/>
    <dgm:cxn modelId="{0ED9A472-EB21-47C1-910E-5C6F6F1A115D}" type="presOf" srcId="{CA1BC47F-5F74-47FC-B67B-8C872C2BB74E}" destId="{3B69A8FF-68DF-4DD3-9A19-CE179DB96F01}" srcOrd="1" destOrd="1" presId="urn:microsoft.com/office/officeart/2005/8/layout/hList7"/>
    <dgm:cxn modelId="{FD5EAEC2-98C1-4DB2-9468-9B1503FA83F5}" type="presOf" srcId="{EA998717-536E-42AE-B623-D7973F5F1CDB}" destId="{387C8BA8-6541-4609-A18C-FC63963ACE0D}" srcOrd="0" destOrd="0" presId="urn:microsoft.com/office/officeart/2005/8/layout/hList7"/>
    <dgm:cxn modelId="{CB94359B-261E-46BF-9A60-2FD2BB68E074}" type="presOf" srcId="{4395B37E-44E6-4BF6-817D-BDE2FCFF6174}" destId="{461A7E05-42D6-4B76-8246-29D86EFF9B28}" srcOrd="0" destOrd="2" presId="urn:microsoft.com/office/officeart/2005/8/layout/hList7"/>
    <dgm:cxn modelId="{99E40CBD-3007-4059-A303-4CA3ECFD054A}" type="presOf" srcId="{DB82912A-F986-4AD3-92F5-DE0F5301A372}" destId="{8187376C-CAA0-4A06-8DA5-A5DB5CE80D75}" srcOrd="0" destOrd="0" presId="urn:microsoft.com/office/officeart/2005/8/layout/hList7"/>
    <dgm:cxn modelId="{D091974F-23A8-443A-9A89-1FE7A15BBA55}" srcId="{21CEDCC2-4487-4B87-9B3C-D4C39FCD5AC7}" destId="{906F7638-9AA1-49E0-BB1B-9DA8F4B29F2F}" srcOrd="0" destOrd="0" parTransId="{F4B1BAB5-A60C-4BC0-B0B7-C3F4B0999935}" sibTransId="{E39066A2-CDE5-426C-8717-7929CD57F8FC}"/>
    <dgm:cxn modelId="{BF7E6ED4-A760-4E76-8B4A-A95465DCA874}" type="presOf" srcId="{45D809C4-328F-4C49-B47B-5392A3C2FAA8}" destId="{759AB6C6-58BE-42EE-8C0E-EDF4CB981926}" srcOrd="1" destOrd="4" presId="urn:microsoft.com/office/officeart/2005/8/layout/hList7"/>
    <dgm:cxn modelId="{7306C5D2-218F-40AC-B65F-E92AF328D150}" type="presOf" srcId="{0AD64738-6DDE-4694-BCDE-D0114BFB67CE}" destId="{3B69A8FF-68DF-4DD3-9A19-CE179DB96F01}" srcOrd="1" destOrd="3" presId="urn:microsoft.com/office/officeart/2005/8/layout/hList7"/>
    <dgm:cxn modelId="{291F3DA0-B132-45F1-B9FE-BD95695ECBF6}" srcId="{0E9B8265-4A41-4E60-8A19-5B4A056AD1AD}" destId="{EA998717-536E-42AE-B623-D7973F5F1CDB}" srcOrd="1" destOrd="0" parTransId="{FAC55CDF-A84F-4D09-8CF9-4E7487C27B49}" sibTransId="{64F9BC3B-AB2A-4EB3-B335-E2CEC7AC15D4}"/>
    <dgm:cxn modelId="{8B980CB3-298C-436D-A904-6DB35C8BE947}" type="presOf" srcId="{C07F63D6-FB12-4F3E-808F-58067B19B6DE}" destId="{CD644F91-7B00-464F-A888-83252A5170E4}" srcOrd="1" destOrd="2" presId="urn:microsoft.com/office/officeart/2005/8/layout/hList7"/>
    <dgm:cxn modelId="{F891B1E5-19F8-48CA-9E4A-547ADCECE3F6}" type="presOf" srcId="{9CD94CFE-5338-4238-AD67-994C8556E6DD}" destId="{387C8BA8-6541-4609-A18C-FC63963ACE0D}" srcOrd="0" destOrd="3" presId="urn:microsoft.com/office/officeart/2005/8/layout/hList7"/>
    <dgm:cxn modelId="{16F145F9-DF9A-4C58-9F8D-B0D811D96876}" type="presOf" srcId="{4395B37E-44E6-4BF6-817D-BDE2FCFF6174}" destId="{1DFF5266-FEC2-4E23-9555-A6CE603DAFE1}" srcOrd="1" destOrd="2" presId="urn:microsoft.com/office/officeart/2005/8/layout/hList7"/>
    <dgm:cxn modelId="{B1724F7B-8911-48E4-AC31-A0EB96B6B117}" type="presOf" srcId="{A80B206A-15CD-4E18-807E-F24E023DA388}" destId="{8187376C-CAA0-4A06-8DA5-A5DB5CE80D75}" srcOrd="0" destOrd="5" presId="urn:microsoft.com/office/officeart/2005/8/layout/hList7"/>
    <dgm:cxn modelId="{2B85281F-A478-421D-8EE3-A4890E59EF01}" type="presOf" srcId="{C07F63D6-FB12-4F3E-808F-58067B19B6DE}" destId="{4BD33C21-0693-4938-A7D2-D186BB020F13}" srcOrd="0" destOrd="2" presId="urn:microsoft.com/office/officeart/2005/8/layout/hList7"/>
    <dgm:cxn modelId="{0027D3AD-6ECF-4E1A-8BD1-51D4E55DF970}" type="presOf" srcId="{21CEDCC2-4487-4B87-9B3C-D4C39FCD5AC7}" destId="{759AB6C6-58BE-42EE-8C0E-EDF4CB981926}" srcOrd="1" destOrd="1" presId="urn:microsoft.com/office/officeart/2005/8/layout/hList7"/>
    <dgm:cxn modelId="{A23B54F3-00EC-4A9E-985F-24A5280399B8}" type="presOf" srcId="{16DFB54F-44AC-4743-80C4-6F6B1E89FA7F}" destId="{5B63A421-121B-404F-B1D9-11A13EF9C277}" srcOrd="0" destOrd="0" presId="urn:microsoft.com/office/officeart/2005/8/layout/hList7"/>
    <dgm:cxn modelId="{FBA33644-CF05-4EAA-AD80-CADDD5055297}" type="presOf" srcId="{DB4DCCA0-9952-4A14-A10F-6C0D5A31DEC2}" destId="{461A7E05-42D6-4B76-8246-29D86EFF9B28}" srcOrd="0" destOrd="1" presId="urn:microsoft.com/office/officeart/2005/8/layout/hList7"/>
    <dgm:cxn modelId="{EAD483BF-BCDF-4ED8-AE2F-53BBE8B36850}" type="presOf" srcId="{DFE7EF85-3D1F-46D8-A154-BCF22E6DF3BD}" destId="{8187376C-CAA0-4A06-8DA5-A5DB5CE80D75}" srcOrd="0" destOrd="2" presId="urn:microsoft.com/office/officeart/2005/8/layout/hList7"/>
    <dgm:cxn modelId="{62BB1ADF-16A6-4939-BA01-0B7BD3A2BD7A}" srcId="{35ACACD1-9A39-4D86-92FB-F0407B086BC1}" destId="{0A9C4C5F-327B-4679-B53D-2A24F1F3BF86}" srcOrd="0" destOrd="0" parTransId="{659DCF3C-DB32-4E86-975B-6B21A2A606A4}" sibTransId="{E5348623-E2C5-4CFA-8756-7539D9C59EAD}"/>
    <dgm:cxn modelId="{0A4AAEA0-55F6-4F2D-BF27-AD256E806AAC}" srcId="{0E9B8265-4A41-4E60-8A19-5B4A056AD1AD}" destId="{35ACACD1-9A39-4D86-92FB-F0407B086BC1}" srcOrd="2" destOrd="0" parTransId="{A6D94999-7F57-4E2E-AFB2-5382A4918EA5}" sibTransId="{9DCA0BC7-6C59-443E-836B-79733C19FCEF}"/>
    <dgm:cxn modelId="{B20DE3DD-8FE9-474C-8386-6CF00E02E9E8}" type="presOf" srcId="{0E9B8265-4A41-4E60-8A19-5B4A056AD1AD}" destId="{19E21F21-718B-4D21-A122-A3475D176B34}" srcOrd="0" destOrd="0" presId="urn:microsoft.com/office/officeart/2005/8/layout/hList7"/>
    <dgm:cxn modelId="{D3DA8663-6457-43C7-8C9D-745E63C6FBE2}" type="presOf" srcId="{64F9BC3B-AB2A-4EB3-B335-E2CEC7AC15D4}" destId="{CBDCB8DD-817C-4BE1-9125-60D0D74240DC}" srcOrd="0" destOrd="0" presId="urn:microsoft.com/office/officeart/2005/8/layout/hList7"/>
    <dgm:cxn modelId="{3A67E4A1-5454-4FC1-9F69-F81B5AB5E8DD}" type="presOf" srcId="{5F5BBD9B-800E-4EDC-9ABE-BB8C7FB650D7}" destId="{3B69A8FF-68DF-4DD3-9A19-CE179DB96F01}" srcOrd="1" destOrd="6" presId="urn:microsoft.com/office/officeart/2005/8/layout/hList7"/>
    <dgm:cxn modelId="{87C2092A-C92E-45C0-AD19-E0D392502CFC}" type="presOf" srcId="{DFE7EF85-3D1F-46D8-A154-BCF22E6DF3BD}" destId="{3B69A8FF-68DF-4DD3-9A19-CE179DB96F01}" srcOrd="1" destOrd="2" presId="urn:microsoft.com/office/officeart/2005/8/layout/hList7"/>
    <dgm:cxn modelId="{CD1FE5E5-0125-471F-85F4-F90E3952A6D7}" type="presOf" srcId="{35ACACD1-9A39-4D86-92FB-F0407B086BC1}" destId="{CD644F91-7B00-464F-A888-83252A5170E4}" srcOrd="1" destOrd="0" presId="urn:microsoft.com/office/officeart/2005/8/layout/hList7"/>
    <dgm:cxn modelId="{29914B4B-7305-4461-8F1B-79283495AE0D}" type="presOf" srcId="{5F5BBD9B-800E-4EDC-9ABE-BB8C7FB650D7}" destId="{8187376C-CAA0-4A06-8DA5-A5DB5CE80D75}" srcOrd="0" destOrd="6" presId="urn:microsoft.com/office/officeart/2005/8/layout/hList7"/>
    <dgm:cxn modelId="{23E50C10-7067-4C9D-85C8-0C4F4FF960EA}" srcId="{6D3C2D07-735A-4099-9CF7-241D0C4C91B0}" destId="{DB4DCCA0-9952-4A14-A10F-6C0D5A31DEC2}" srcOrd="0" destOrd="0" parTransId="{DD4615E8-66FE-4B52-8554-D646F8C6E9EA}" sibTransId="{995BA51B-0F47-4EA0-BEFE-CAC79F51E254}"/>
    <dgm:cxn modelId="{6DF0D8A3-ADED-4B02-B9B7-25ED1B9C8CC3}" srcId="{0AD64738-6DDE-4694-BCDE-D0114BFB67CE}" destId="{C937D920-8EA2-4935-8EC1-C74BC1CC8910}" srcOrd="0" destOrd="0" parTransId="{874D3822-7BA6-4BC7-AE2D-477FABD13C08}" sibTransId="{21ABB5DA-A704-4437-91B8-374F68F1A4C8}"/>
    <dgm:cxn modelId="{0428B003-24F0-41C2-8AE7-D9E89094CEBB}" type="presOf" srcId="{A80B206A-15CD-4E18-807E-F24E023DA388}" destId="{3B69A8FF-68DF-4DD3-9A19-CE179DB96F01}" srcOrd="1" destOrd="5" presId="urn:microsoft.com/office/officeart/2005/8/layout/hList7"/>
    <dgm:cxn modelId="{5E503F6E-3BE8-4011-84D3-0E81F180D75B}" type="presOf" srcId="{9DCA0BC7-6C59-443E-836B-79733C19FCEF}" destId="{DFB01DDB-FCF6-4A4E-843C-029BE5F43011}" srcOrd="0" destOrd="0" presId="urn:microsoft.com/office/officeart/2005/8/layout/hList7"/>
    <dgm:cxn modelId="{B505A462-2C7D-4D75-BA50-0B6A940CA9BB}" srcId="{EA998717-536E-42AE-B623-D7973F5F1CDB}" destId="{21CEDCC2-4487-4B87-9B3C-D4C39FCD5AC7}" srcOrd="0" destOrd="0" parTransId="{EA2FE20D-702C-4A04-BA1E-EDA70333E887}" sibTransId="{CF1A70E8-4014-4E80-8559-F6E78BE2636A}"/>
    <dgm:cxn modelId="{37952485-D82D-4077-BFE9-483E9AAFD713}" type="presOf" srcId="{0A9C4C5F-327B-4679-B53D-2A24F1F3BF86}" destId="{4BD33C21-0693-4938-A7D2-D186BB020F13}" srcOrd="0" destOrd="1" presId="urn:microsoft.com/office/officeart/2005/8/layout/hList7"/>
    <dgm:cxn modelId="{25582011-F4C3-4592-8F2C-911312030BE0}" type="presOf" srcId="{EA998717-536E-42AE-B623-D7973F5F1CDB}" destId="{759AB6C6-58BE-42EE-8C0E-EDF4CB981926}" srcOrd="1" destOrd="0" presId="urn:microsoft.com/office/officeart/2005/8/layout/hList7"/>
    <dgm:cxn modelId="{04FF37D7-733B-4F1F-AD16-A5EDEFC9F7ED}" type="presOf" srcId="{45D809C4-328F-4C49-B47B-5392A3C2FAA8}" destId="{387C8BA8-6541-4609-A18C-FC63963ACE0D}" srcOrd="0" destOrd="4" presId="urn:microsoft.com/office/officeart/2005/8/layout/hList7"/>
    <dgm:cxn modelId="{8B1246F2-CC0F-4BC7-8301-AD27ACBF781B}" srcId="{9CD94CFE-5338-4238-AD67-994C8556E6DD}" destId="{45D809C4-328F-4C49-B47B-5392A3C2FAA8}" srcOrd="0" destOrd="0" parTransId="{F9656B70-3FDD-423F-A572-45907F95EBE7}" sibTransId="{98CE054F-06F8-4878-9DF0-252A6A3FFA20}"/>
    <dgm:cxn modelId="{D517E81E-024D-46DB-87ED-99F57DD36D41}" type="presOf" srcId="{6D3C2D07-735A-4099-9CF7-241D0C4C91B0}" destId="{1DFF5266-FEC2-4E23-9555-A6CE603DAFE1}" srcOrd="1" destOrd="0" presId="urn:microsoft.com/office/officeart/2005/8/layout/hList7"/>
    <dgm:cxn modelId="{18402397-6451-48D5-A983-828FAA79B72E}" type="presOf" srcId="{21CEDCC2-4487-4B87-9B3C-D4C39FCD5AC7}" destId="{387C8BA8-6541-4609-A18C-FC63963ACE0D}" srcOrd="0" destOrd="1" presId="urn:microsoft.com/office/officeart/2005/8/layout/hList7"/>
    <dgm:cxn modelId="{2CE1408D-7D3C-4B71-B989-69E8148CEA89}" srcId="{0A9C4C5F-327B-4679-B53D-2A24F1F3BF86}" destId="{C07F63D6-FB12-4F3E-808F-58067B19B6DE}" srcOrd="0" destOrd="0" parTransId="{AE0B7DE0-71BD-4733-9138-B26DBE33B986}" sibTransId="{EAB59171-043C-4303-985E-5B930C2D3CD6}"/>
    <dgm:cxn modelId="{66450C73-149D-4FF0-B786-DA3780F35DE4}" type="presOf" srcId="{C937D920-8EA2-4935-8EC1-C74BC1CC8910}" destId="{3B69A8FF-68DF-4DD3-9A19-CE179DB96F01}" srcOrd="1" destOrd="4" presId="urn:microsoft.com/office/officeart/2005/8/layout/hList7"/>
    <dgm:cxn modelId="{DA09094C-678F-42C5-9796-0F337642D704}" type="presOf" srcId="{CA1BC47F-5F74-47FC-B67B-8C872C2BB74E}" destId="{8187376C-CAA0-4A06-8DA5-A5DB5CE80D75}" srcOrd="0" destOrd="1" presId="urn:microsoft.com/office/officeart/2005/8/layout/hList7"/>
    <dgm:cxn modelId="{2B898D67-9637-4953-A6D7-FF717C2CC1FE}" srcId="{0E9B8265-4A41-4E60-8A19-5B4A056AD1AD}" destId="{6D3C2D07-735A-4099-9CF7-241D0C4C91B0}" srcOrd="3" destOrd="0" parTransId="{B798BBEC-03B2-4937-B71D-88143D05DEE6}" sibTransId="{D68B3EF2-E682-4B06-AB2E-3F0E8016D0E1}"/>
    <dgm:cxn modelId="{713B7DED-8891-4B2E-A709-D82AB177ABED}" type="presOf" srcId="{0AD64738-6DDE-4694-BCDE-D0114BFB67CE}" destId="{8187376C-CAA0-4A06-8DA5-A5DB5CE80D75}" srcOrd="0" destOrd="3" presId="urn:microsoft.com/office/officeart/2005/8/layout/hList7"/>
    <dgm:cxn modelId="{2AF3D4D4-C50E-4271-AEFA-E6D78EE868E6}" srcId="{DB4DCCA0-9952-4A14-A10F-6C0D5A31DEC2}" destId="{4395B37E-44E6-4BF6-817D-BDE2FCFF6174}" srcOrd="0" destOrd="0" parTransId="{8D42E826-C223-4C9A-9B1F-7489007AA0C9}" sibTransId="{17188A0B-3E0D-4C25-93BA-7758C12829D0}"/>
    <dgm:cxn modelId="{E17B59A5-F85F-494C-9533-1339E2D6F05C}" type="presOf" srcId="{0BADA328-2ED2-4F15-B977-7C88F805BED3}" destId="{461A7E05-42D6-4B76-8246-29D86EFF9B28}" srcOrd="0" destOrd="3" presId="urn:microsoft.com/office/officeart/2005/8/layout/hList7"/>
    <dgm:cxn modelId="{390E8454-5168-42C3-A4A8-576FD16AC0C0}" type="presOf" srcId="{906F7638-9AA1-49E0-BB1B-9DA8F4B29F2F}" destId="{759AB6C6-58BE-42EE-8C0E-EDF4CB981926}" srcOrd="1" destOrd="2" presId="urn:microsoft.com/office/officeart/2005/8/layout/hList7"/>
    <dgm:cxn modelId="{97C647CC-C7E8-4424-9C1A-892A110DFA5A}" type="presOf" srcId="{6D3C2D07-735A-4099-9CF7-241D0C4C91B0}" destId="{461A7E05-42D6-4B76-8246-29D86EFF9B28}" srcOrd="0" destOrd="0" presId="urn:microsoft.com/office/officeart/2005/8/layout/hList7"/>
    <dgm:cxn modelId="{A3F0C34E-0520-4FEE-9541-14BF681650D8}" type="presOf" srcId="{0A9C4C5F-327B-4679-B53D-2A24F1F3BF86}" destId="{CD644F91-7B00-464F-A888-83252A5170E4}" srcOrd="1" destOrd="1" presId="urn:microsoft.com/office/officeart/2005/8/layout/hList7"/>
    <dgm:cxn modelId="{82F2E76B-B3A7-4D81-A7FC-725267DE7E15}" srcId="{906F7638-9AA1-49E0-BB1B-9DA8F4B29F2F}" destId="{9CD94CFE-5338-4238-AD67-994C8556E6DD}" srcOrd="0" destOrd="0" parTransId="{88C10545-349D-4998-9EE1-E3928AF99369}" sibTransId="{1610B289-CE34-4249-8975-43678E73DF3C}"/>
    <dgm:cxn modelId="{7BBEEBDC-33F8-4FC5-8947-8FD4E16023D9}" srcId="{C937D920-8EA2-4935-8EC1-C74BC1CC8910}" destId="{A80B206A-15CD-4E18-807E-F24E023DA388}" srcOrd="0" destOrd="0" parTransId="{40E5257A-75F3-4987-B6E7-EB8DBDD83420}" sibTransId="{F013CE11-0701-416A-A004-6A4FC07983FB}"/>
    <dgm:cxn modelId="{2884F714-58D3-4DE4-B35E-38F8C144456C}" type="presOf" srcId="{0BADA328-2ED2-4F15-B977-7C88F805BED3}" destId="{1DFF5266-FEC2-4E23-9555-A6CE603DAFE1}" srcOrd="1" destOrd="3" presId="urn:microsoft.com/office/officeart/2005/8/layout/hList7"/>
    <dgm:cxn modelId="{143032E9-F35C-4145-B826-40BF94BE0746}" type="presOf" srcId="{DB4DCCA0-9952-4A14-A10F-6C0D5A31DEC2}" destId="{1DFF5266-FEC2-4E23-9555-A6CE603DAFE1}" srcOrd="1" destOrd="1" presId="urn:microsoft.com/office/officeart/2005/8/layout/hList7"/>
    <dgm:cxn modelId="{84448B50-D41C-4013-8D09-065CE3619DAB}" srcId="{4395B37E-44E6-4BF6-817D-BDE2FCFF6174}" destId="{0BADA328-2ED2-4F15-B977-7C88F805BED3}" srcOrd="0" destOrd="0" parTransId="{1A5C3B09-ACD8-467A-9FBA-E176A204FCAA}" sibTransId="{D0701BCC-5050-4A98-B33F-0313FC81BA43}"/>
    <dgm:cxn modelId="{0102643E-85AD-4407-8D12-FA134C52D8E4}" srcId="{CA1BC47F-5F74-47FC-B67B-8C872C2BB74E}" destId="{DFE7EF85-3D1F-46D8-A154-BCF22E6DF3BD}" srcOrd="0" destOrd="0" parTransId="{40896F88-CDDF-4ACE-BD9D-18C7A536E729}" sibTransId="{D678993C-3F14-4838-A00D-3ED800B52C2C}"/>
    <dgm:cxn modelId="{955ED60F-2B02-4CE0-ADEA-7B731B6B8074}" srcId="{DB82912A-F986-4AD3-92F5-DE0F5301A372}" destId="{CA1BC47F-5F74-47FC-B67B-8C872C2BB74E}" srcOrd="0" destOrd="0" parTransId="{907DCB26-4B7E-464E-BD05-5825983B40AC}" sibTransId="{54985E9C-5A16-44EF-BB72-ED93A244506B}"/>
    <dgm:cxn modelId="{4FF37C31-77BA-4CDC-AC18-0C9EA2F112D4}" type="presOf" srcId="{C937D920-8EA2-4935-8EC1-C74BC1CC8910}" destId="{8187376C-CAA0-4A06-8DA5-A5DB5CE80D75}" srcOrd="0" destOrd="4" presId="urn:microsoft.com/office/officeart/2005/8/layout/hList7"/>
    <dgm:cxn modelId="{84A7E41D-17A9-4AD2-A72B-AD3D0077B047}" srcId="{A80B206A-15CD-4E18-807E-F24E023DA388}" destId="{5F5BBD9B-800E-4EDC-9ABE-BB8C7FB650D7}" srcOrd="0" destOrd="0" parTransId="{8E448D48-60E4-4E42-9B23-D66357BA85F2}" sibTransId="{8D872CF3-CE8D-42AF-AF6D-7466051C2AB5}"/>
    <dgm:cxn modelId="{85B923D8-12B0-4F66-B907-42DC5386EC5E}" srcId="{0E9B8265-4A41-4E60-8A19-5B4A056AD1AD}" destId="{DB82912A-F986-4AD3-92F5-DE0F5301A372}" srcOrd="0" destOrd="0" parTransId="{59039241-DAB1-4802-A47C-5D61C8D7B63A}" sibTransId="{16DFB54F-44AC-4743-80C4-6F6B1E89FA7F}"/>
    <dgm:cxn modelId="{F8141575-D9BB-4C7A-9ED2-7FC2F9ED940A}" type="presOf" srcId="{35ACACD1-9A39-4D86-92FB-F0407B086BC1}" destId="{4BD33C21-0693-4938-A7D2-D186BB020F13}" srcOrd="0" destOrd="0" presId="urn:microsoft.com/office/officeart/2005/8/layout/hList7"/>
    <dgm:cxn modelId="{1E342717-DFED-441F-8100-7422382A2935}" type="presOf" srcId="{9CD94CFE-5338-4238-AD67-994C8556E6DD}" destId="{759AB6C6-58BE-42EE-8C0E-EDF4CB981926}" srcOrd="1" destOrd="3" presId="urn:microsoft.com/office/officeart/2005/8/layout/hList7"/>
    <dgm:cxn modelId="{AF814810-9A1D-4638-8453-1B0625399850}" srcId="{DFE7EF85-3D1F-46D8-A154-BCF22E6DF3BD}" destId="{0AD64738-6DDE-4694-BCDE-D0114BFB67CE}" srcOrd="0" destOrd="0" parTransId="{09345484-F43E-4CCF-909F-FD91BCC9D00F}" sibTransId="{3BC3B2A0-054A-41F9-9FB0-58A314929A6B}"/>
    <dgm:cxn modelId="{1568DD19-CB28-4494-BB73-4B4E034BC8E3}" type="presOf" srcId="{DB82912A-F986-4AD3-92F5-DE0F5301A372}" destId="{3B69A8FF-68DF-4DD3-9A19-CE179DB96F01}" srcOrd="1" destOrd="0" presId="urn:microsoft.com/office/officeart/2005/8/layout/hList7"/>
    <dgm:cxn modelId="{7EE189A0-7735-40E2-9BE3-DE428035178D}" type="presParOf" srcId="{19E21F21-718B-4D21-A122-A3475D176B34}" destId="{9311E4E9-7789-4F1F-96B6-0A9D23E699FB}" srcOrd="0" destOrd="0" presId="urn:microsoft.com/office/officeart/2005/8/layout/hList7"/>
    <dgm:cxn modelId="{F628DD29-E99A-47D3-8828-99327EC20EA9}" type="presParOf" srcId="{19E21F21-718B-4D21-A122-A3475D176B34}" destId="{9F0608EE-C79F-4B7E-B461-F3F07665C216}" srcOrd="1" destOrd="0" presId="urn:microsoft.com/office/officeart/2005/8/layout/hList7"/>
    <dgm:cxn modelId="{65E26845-1342-4E36-B303-1836939DF240}" type="presParOf" srcId="{9F0608EE-C79F-4B7E-B461-F3F07665C216}" destId="{DA9BBA48-F80A-4FD3-B749-BF788D1B0408}" srcOrd="0" destOrd="0" presId="urn:microsoft.com/office/officeart/2005/8/layout/hList7"/>
    <dgm:cxn modelId="{0B60F622-8161-4021-BDB8-60365E629DE7}" type="presParOf" srcId="{DA9BBA48-F80A-4FD3-B749-BF788D1B0408}" destId="{8187376C-CAA0-4A06-8DA5-A5DB5CE80D75}" srcOrd="0" destOrd="0" presId="urn:microsoft.com/office/officeart/2005/8/layout/hList7"/>
    <dgm:cxn modelId="{2E6307CC-0D0D-4CCC-97B1-60E3D89D9F27}" type="presParOf" srcId="{DA9BBA48-F80A-4FD3-B749-BF788D1B0408}" destId="{3B69A8FF-68DF-4DD3-9A19-CE179DB96F01}" srcOrd="1" destOrd="0" presId="urn:microsoft.com/office/officeart/2005/8/layout/hList7"/>
    <dgm:cxn modelId="{09B27E59-DAEC-4E10-9A5F-B4BF2FE86F90}" type="presParOf" srcId="{DA9BBA48-F80A-4FD3-B749-BF788D1B0408}" destId="{3CFB851E-E162-4A09-A7E3-0540438369AC}" srcOrd="2" destOrd="0" presId="urn:microsoft.com/office/officeart/2005/8/layout/hList7"/>
    <dgm:cxn modelId="{399CDCB4-197B-48D7-BA5E-F6B6957BB949}" type="presParOf" srcId="{DA9BBA48-F80A-4FD3-B749-BF788D1B0408}" destId="{66A5A81A-5AC2-4345-BBA8-E6167D3DAFE7}" srcOrd="3" destOrd="0" presId="urn:microsoft.com/office/officeart/2005/8/layout/hList7"/>
    <dgm:cxn modelId="{D6254AF1-14FD-4DEF-A88C-0F8BB8642F24}" type="presParOf" srcId="{9F0608EE-C79F-4B7E-B461-F3F07665C216}" destId="{5B63A421-121B-404F-B1D9-11A13EF9C277}" srcOrd="1" destOrd="0" presId="urn:microsoft.com/office/officeart/2005/8/layout/hList7"/>
    <dgm:cxn modelId="{6FAFA3E4-662A-4216-AA16-150F19A4FE78}" type="presParOf" srcId="{9F0608EE-C79F-4B7E-B461-F3F07665C216}" destId="{383C08B3-0173-421A-AAED-F8FB69C8F95C}" srcOrd="2" destOrd="0" presId="urn:microsoft.com/office/officeart/2005/8/layout/hList7"/>
    <dgm:cxn modelId="{4FF9847D-F4D5-422C-88DD-C789F3FC5E4D}" type="presParOf" srcId="{383C08B3-0173-421A-AAED-F8FB69C8F95C}" destId="{387C8BA8-6541-4609-A18C-FC63963ACE0D}" srcOrd="0" destOrd="0" presId="urn:microsoft.com/office/officeart/2005/8/layout/hList7"/>
    <dgm:cxn modelId="{A512A323-9ED5-44FB-96A9-A179CC59A717}" type="presParOf" srcId="{383C08B3-0173-421A-AAED-F8FB69C8F95C}" destId="{759AB6C6-58BE-42EE-8C0E-EDF4CB981926}" srcOrd="1" destOrd="0" presId="urn:microsoft.com/office/officeart/2005/8/layout/hList7"/>
    <dgm:cxn modelId="{571F39FD-13E9-429A-B30D-960D486BEC34}" type="presParOf" srcId="{383C08B3-0173-421A-AAED-F8FB69C8F95C}" destId="{C410B1AF-4B3A-4AA6-91C4-7B7BB29AB0C0}" srcOrd="2" destOrd="0" presId="urn:microsoft.com/office/officeart/2005/8/layout/hList7"/>
    <dgm:cxn modelId="{F1D3C37B-2CEB-49F6-B790-3B3E572ECADF}" type="presParOf" srcId="{383C08B3-0173-421A-AAED-F8FB69C8F95C}" destId="{FB5E4CE9-FE69-4FED-A237-9EBC51ED2D09}" srcOrd="3" destOrd="0" presId="urn:microsoft.com/office/officeart/2005/8/layout/hList7"/>
    <dgm:cxn modelId="{5B5F47EC-B785-4FCB-8F09-4CA1C67065C7}" type="presParOf" srcId="{9F0608EE-C79F-4B7E-B461-F3F07665C216}" destId="{CBDCB8DD-817C-4BE1-9125-60D0D74240DC}" srcOrd="3" destOrd="0" presId="urn:microsoft.com/office/officeart/2005/8/layout/hList7"/>
    <dgm:cxn modelId="{BDC8A05F-A868-4A32-95EF-4A64657B7F35}" type="presParOf" srcId="{9F0608EE-C79F-4B7E-B461-F3F07665C216}" destId="{76429744-744F-45D0-A262-5E4FE6743E0C}" srcOrd="4" destOrd="0" presId="urn:microsoft.com/office/officeart/2005/8/layout/hList7"/>
    <dgm:cxn modelId="{450006E6-6F1A-4CB0-9DF9-86C77C242A71}" type="presParOf" srcId="{76429744-744F-45D0-A262-5E4FE6743E0C}" destId="{4BD33C21-0693-4938-A7D2-D186BB020F13}" srcOrd="0" destOrd="0" presId="urn:microsoft.com/office/officeart/2005/8/layout/hList7"/>
    <dgm:cxn modelId="{A28DD960-564C-4063-893C-D83D0B61A568}" type="presParOf" srcId="{76429744-744F-45D0-A262-5E4FE6743E0C}" destId="{CD644F91-7B00-464F-A888-83252A5170E4}" srcOrd="1" destOrd="0" presId="urn:microsoft.com/office/officeart/2005/8/layout/hList7"/>
    <dgm:cxn modelId="{661FD9EE-2AE0-4221-A55D-C36F810DFB5F}" type="presParOf" srcId="{76429744-744F-45D0-A262-5E4FE6743E0C}" destId="{476FB454-87E0-4796-8EB1-109D9495B88E}" srcOrd="2" destOrd="0" presId="urn:microsoft.com/office/officeart/2005/8/layout/hList7"/>
    <dgm:cxn modelId="{38C1E507-63B4-45DA-95D9-703538A70E8C}" type="presParOf" srcId="{76429744-744F-45D0-A262-5E4FE6743E0C}" destId="{F45A15F0-104F-4E68-A847-5274F011530C}" srcOrd="3" destOrd="0" presId="urn:microsoft.com/office/officeart/2005/8/layout/hList7"/>
    <dgm:cxn modelId="{D31D3375-9552-4F95-A8D0-A1DE75B668DC}" type="presParOf" srcId="{9F0608EE-C79F-4B7E-B461-F3F07665C216}" destId="{DFB01DDB-FCF6-4A4E-843C-029BE5F43011}" srcOrd="5" destOrd="0" presId="urn:microsoft.com/office/officeart/2005/8/layout/hList7"/>
    <dgm:cxn modelId="{F0A3D03E-6494-43AC-A373-5C8E64723AED}" type="presParOf" srcId="{9F0608EE-C79F-4B7E-B461-F3F07665C216}" destId="{6B9EE906-77A1-4790-AB21-CED9174822B6}" srcOrd="6" destOrd="0" presId="urn:microsoft.com/office/officeart/2005/8/layout/hList7"/>
    <dgm:cxn modelId="{29316575-477E-4413-932D-CBB04958CF62}" type="presParOf" srcId="{6B9EE906-77A1-4790-AB21-CED9174822B6}" destId="{461A7E05-42D6-4B76-8246-29D86EFF9B28}" srcOrd="0" destOrd="0" presId="urn:microsoft.com/office/officeart/2005/8/layout/hList7"/>
    <dgm:cxn modelId="{55EF5C39-6552-4F9C-9A1D-3FBC498D2C76}" type="presParOf" srcId="{6B9EE906-77A1-4790-AB21-CED9174822B6}" destId="{1DFF5266-FEC2-4E23-9555-A6CE603DAFE1}" srcOrd="1" destOrd="0" presId="urn:microsoft.com/office/officeart/2005/8/layout/hList7"/>
    <dgm:cxn modelId="{2CB27BAF-F8C0-4EB2-80C0-3EEAEE4A4839}" type="presParOf" srcId="{6B9EE906-77A1-4790-AB21-CED9174822B6}" destId="{678567DE-E5F1-4B7F-BCD3-826E305E71DE}" srcOrd="2" destOrd="0" presId="urn:microsoft.com/office/officeart/2005/8/layout/hList7"/>
    <dgm:cxn modelId="{C1741135-262F-4157-BC07-88352A3DD2E0}" type="presParOf" srcId="{6B9EE906-77A1-4790-AB21-CED9174822B6}" destId="{1F8394CA-C08C-446E-AB62-FDA35527CEC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F22EE5-D8BA-4467-BEC9-06F037DD909A}" type="doc">
      <dgm:prSet loTypeId="urn:microsoft.com/office/officeart/2005/8/layout/arrow2" loCatId="process" qsTypeId="urn:microsoft.com/office/officeart/2005/8/quickstyle/3d3" qsCatId="3D" csTypeId="urn:microsoft.com/office/officeart/2005/8/colors/accent1_2" csCatId="accent1" phldr="1"/>
      <dgm:spPr/>
    </dgm:pt>
    <dgm:pt modelId="{D994405D-EC9C-4551-BAC5-B3458498D228}">
      <dgm:prSet phldrT="[Κείμενο]"/>
      <dgm:spPr/>
      <dgm:t>
        <a:bodyPr/>
        <a:lstStyle/>
        <a:p>
          <a:r>
            <a:rPr lang="en-US" dirty="0" smtClean="0"/>
            <a:t>BME280</a:t>
          </a:r>
          <a:endParaRPr lang="el-GR" dirty="0"/>
        </a:p>
      </dgm:t>
    </dgm:pt>
    <dgm:pt modelId="{F9743CB7-CC94-41B4-8F86-B2D4B2BBC8F8}" type="parTrans" cxnId="{8669C385-AE79-444D-B87F-60D1F3D5215E}">
      <dgm:prSet/>
      <dgm:spPr/>
      <dgm:t>
        <a:bodyPr/>
        <a:lstStyle/>
        <a:p>
          <a:endParaRPr lang="el-GR"/>
        </a:p>
      </dgm:t>
    </dgm:pt>
    <dgm:pt modelId="{E3406A80-2087-4611-BBA5-4F82754CBFE9}" type="sibTrans" cxnId="{8669C385-AE79-444D-B87F-60D1F3D5215E}">
      <dgm:prSet/>
      <dgm:spPr/>
      <dgm:t>
        <a:bodyPr/>
        <a:lstStyle/>
        <a:p>
          <a:endParaRPr lang="el-GR"/>
        </a:p>
      </dgm:t>
    </dgm:pt>
    <dgm:pt modelId="{254A0392-4E89-4A11-8EA1-5F6A888BDF4D}" type="pres">
      <dgm:prSet presAssocID="{1EF22EE5-D8BA-4467-BEC9-06F037DD909A}" presName="arrowDiagram" presStyleCnt="0">
        <dgm:presLayoutVars>
          <dgm:chMax val="5"/>
          <dgm:dir/>
          <dgm:resizeHandles val="exact"/>
        </dgm:presLayoutVars>
      </dgm:prSet>
      <dgm:spPr/>
    </dgm:pt>
    <dgm:pt modelId="{DF7F67F1-E06B-4326-A74F-B039834D9E99}" type="pres">
      <dgm:prSet presAssocID="{1EF22EE5-D8BA-4467-BEC9-06F037DD909A}" presName="arrow" presStyleLbl="bgShp" presStyleIdx="0" presStyleCnt="1" custLinFactNeighborX="-6001" custLinFactNeighborY="1993"/>
      <dgm:spPr/>
    </dgm:pt>
    <dgm:pt modelId="{85100248-8D02-4DA8-965B-6D9F238496FE}" type="pres">
      <dgm:prSet presAssocID="{1EF22EE5-D8BA-4467-BEC9-06F037DD909A}" presName="arrowDiagram1" presStyleCnt="0">
        <dgm:presLayoutVars>
          <dgm:bulletEnabled val="1"/>
        </dgm:presLayoutVars>
      </dgm:prSet>
      <dgm:spPr/>
    </dgm:pt>
    <dgm:pt modelId="{563E19E8-CDAC-47C7-98FD-FDE86DB27A09}" type="pres">
      <dgm:prSet presAssocID="{D994405D-EC9C-4551-BAC5-B3458498D228}" presName="bullet1" presStyleLbl="node1" presStyleIdx="0" presStyleCnt="1"/>
      <dgm:spPr/>
    </dgm:pt>
    <dgm:pt modelId="{30604B88-35E5-4B9C-96E0-8113F90C6532}" type="pres">
      <dgm:prSet presAssocID="{D994405D-EC9C-4551-BAC5-B3458498D228}" presName="textBox1" presStyleLbl="revTx" presStyleIdx="0" presStyleCnt="1" custScaleX="250000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C4CFE0F9-5E5E-45DE-B10E-A47A010C58F9}" type="presOf" srcId="{1EF22EE5-D8BA-4467-BEC9-06F037DD909A}" destId="{254A0392-4E89-4A11-8EA1-5F6A888BDF4D}" srcOrd="0" destOrd="0" presId="urn:microsoft.com/office/officeart/2005/8/layout/arrow2"/>
    <dgm:cxn modelId="{8669C385-AE79-444D-B87F-60D1F3D5215E}" srcId="{1EF22EE5-D8BA-4467-BEC9-06F037DD909A}" destId="{D994405D-EC9C-4551-BAC5-B3458498D228}" srcOrd="0" destOrd="0" parTransId="{F9743CB7-CC94-41B4-8F86-B2D4B2BBC8F8}" sibTransId="{E3406A80-2087-4611-BBA5-4F82754CBFE9}"/>
    <dgm:cxn modelId="{38E7FE50-048D-42BC-93ED-260D4CFB9738}" type="presOf" srcId="{D994405D-EC9C-4551-BAC5-B3458498D228}" destId="{30604B88-35E5-4B9C-96E0-8113F90C6532}" srcOrd="0" destOrd="0" presId="urn:microsoft.com/office/officeart/2005/8/layout/arrow2"/>
    <dgm:cxn modelId="{930F20A2-A0EA-4EBA-886F-CC9E7E4FA520}" type="presParOf" srcId="{254A0392-4E89-4A11-8EA1-5F6A888BDF4D}" destId="{DF7F67F1-E06B-4326-A74F-B039834D9E99}" srcOrd="0" destOrd="0" presId="urn:microsoft.com/office/officeart/2005/8/layout/arrow2"/>
    <dgm:cxn modelId="{19CE3809-46F6-484F-A8CD-6A319B682199}" type="presParOf" srcId="{254A0392-4E89-4A11-8EA1-5F6A888BDF4D}" destId="{85100248-8D02-4DA8-965B-6D9F238496FE}" srcOrd="1" destOrd="0" presId="urn:microsoft.com/office/officeart/2005/8/layout/arrow2"/>
    <dgm:cxn modelId="{0D5BB82C-46DA-405F-931B-E48C93020C01}" type="presParOf" srcId="{85100248-8D02-4DA8-965B-6D9F238496FE}" destId="{563E19E8-CDAC-47C7-98FD-FDE86DB27A09}" srcOrd="0" destOrd="0" presId="urn:microsoft.com/office/officeart/2005/8/layout/arrow2"/>
    <dgm:cxn modelId="{BBF24912-8345-4048-A1BC-27993E3A0132}" type="presParOf" srcId="{85100248-8D02-4DA8-965B-6D9F238496FE}" destId="{30604B88-35E5-4B9C-96E0-8113F90C6532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F22EE5-D8BA-4467-BEC9-06F037DD909A}" type="doc">
      <dgm:prSet loTypeId="urn:microsoft.com/office/officeart/2005/8/layout/arrow2" loCatId="process" qsTypeId="urn:microsoft.com/office/officeart/2005/8/quickstyle/3d3" qsCatId="3D" csTypeId="urn:microsoft.com/office/officeart/2005/8/colors/accent1_2" csCatId="accent1" phldr="1"/>
      <dgm:spPr/>
    </dgm:pt>
    <dgm:pt modelId="{D994405D-EC9C-4551-BAC5-B3458498D228}">
      <dgm:prSet phldrT="[Κείμενο]"/>
      <dgm:spPr/>
      <dgm:t>
        <a:bodyPr/>
        <a:lstStyle/>
        <a:p>
          <a:r>
            <a:rPr lang="en-US" dirty="0" smtClean="0"/>
            <a:t>MQ8</a:t>
          </a:r>
          <a:endParaRPr lang="el-GR" dirty="0"/>
        </a:p>
      </dgm:t>
    </dgm:pt>
    <dgm:pt modelId="{F9743CB7-CC94-41B4-8F86-B2D4B2BBC8F8}" type="parTrans" cxnId="{8669C385-AE79-444D-B87F-60D1F3D5215E}">
      <dgm:prSet/>
      <dgm:spPr/>
      <dgm:t>
        <a:bodyPr/>
        <a:lstStyle/>
        <a:p>
          <a:endParaRPr lang="el-GR"/>
        </a:p>
      </dgm:t>
    </dgm:pt>
    <dgm:pt modelId="{E3406A80-2087-4611-BBA5-4F82754CBFE9}" type="sibTrans" cxnId="{8669C385-AE79-444D-B87F-60D1F3D5215E}">
      <dgm:prSet/>
      <dgm:spPr/>
      <dgm:t>
        <a:bodyPr/>
        <a:lstStyle/>
        <a:p>
          <a:endParaRPr lang="el-GR"/>
        </a:p>
      </dgm:t>
    </dgm:pt>
    <dgm:pt modelId="{254A0392-4E89-4A11-8EA1-5F6A888BDF4D}" type="pres">
      <dgm:prSet presAssocID="{1EF22EE5-D8BA-4467-BEC9-06F037DD909A}" presName="arrowDiagram" presStyleCnt="0">
        <dgm:presLayoutVars>
          <dgm:chMax val="5"/>
          <dgm:dir/>
          <dgm:resizeHandles val="exact"/>
        </dgm:presLayoutVars>
      </dgm:prSet>
      <dgm:spPr/>
    </dgm:pt>
    <dgm:pt modelId="{DF7F67F1-E06B-4326-A74F-B039834D9E99}" type="pres">
      <dgm:prSet presAssocID="{1EF22EE5-D8BA-4467-BEC9-06F037DD909A}" presName="arrow" presStyleLbl="bgShp" presStyleIdx="0" presStyleCnt="1" custLinFactNeighborX="-6001" custLinFactNeighborY="1993"/>
      <dgm:spPr/>
    </dgm:pt>
    <dgm:pt modelId="{85100248-8D02-4DA8-965B-6D9F238496FE}" type="pres">
      <dgm:prSet presAssocID="{1EF22EE5-D8BA-4467-BEC9-06F037DD909A}" presName="arrowDiagram1" presStyleCnt="0">
        <dgm:presLayoutVars>
          <dgm:bulletEnabled val="1"/>
        </dgm:presLayoutVars>
      </dgm:prSet>
      <dgm:spPr/>
    </dgm:pt>
    <dgm:pt modelId="{563E19E8-CDAC-47C7-98FD-FDE86DB27A09}" type="pres">
      <dgm:prSet presAssocID="{D994405D-EC9C-4551-BAC5-B3458498D228}" presName="bullet1" presStyleLbl="node1" presStyleIdx="0" presStyleCnt="1"/>
      <dgm:spPr/>
    </dgm:pt>
    <dgm:pt modelId="{30604B88-35E5-4B9C-96E0-8113F90C6532}" type="pres">
      <dgm:prSet presAssocID="{D994405D-EC9C-4551-BAC5-B3458498D228}" presName="textBox1" presStyleLbl="revTx" presStyleIdx="0" presStyleCnt="1" custScaleX="250000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8669C385-AE79-444D-B87F-60D1F3D5215E}" srcId="{1EF22EE5-D8BA-4467-BEC9-06F037DD909A}" destId="{D994405D-EC9C-4551-BAC5-B3458498D228}" srcOrd="0" destOrd="0" parTransId="{F9743CB7-CC94-41B4-8F86-B2D4B2BBC8F8}" sibTransId="{E3406A80-2087-4611-BBA5-4F82754CBFE9}"/>
    <dgm:cxn modelId="{016DF319-1CEF-4346-9BD8-27256574169B}" type="presOf" srcId="{1EF22EE5-D8BA-4467-BEC9-06F037DD909A}" destId="{254A0392-4E89-4A11-8EA1-5F6A888BDF4D}" srcOrd="0" destOrd="0" presId="urn:microsoft.com/office/officeart/2005/8/layout/arrow2"/>
    <dgm:cxn modelId="{E899A7BA-B1C4-49E5-878A-7D7DC9EC4AAB}" type="presOf" srcId="{D994405D-EC9C-4551-BAC5-B3458498D228}" destId="{30604B88-35E5-4B9C-96E0-8113F90C6532}" srcOrd="0" destOrd="0" presId="urn:microsoft.com/office/officeart/2005/8/layout/arrow2"/>
    <dgm:cxn modelId="{8047ED7E-9089-4362-BC10-74FDC2CC3110}" type="presParOf" srcId="{254A0392-4E89-4A11-8EA1-5F6A888BDF4D}" destId="{DF7F67F1-E06B-4326-A74F-B039834D9E99}" srcOrd="0" destOrd="0" presId="urn:microsoft.com/office/officeart/2005/8/layout/arrow2"/>
    <dgm:cxn modelId="{C7212FC7-4349-4EF5-9702-715DF3E708D9}" type="presParOf" srcId="{254A0392-4E89-4A11-8EA1-5F6A888BDF4D}" destId="{85100248-8D02-4DA8-965B-6D9F238496FE}" srcOrd="1" destOrd="0" presId="urn:microsoft.com/office/officeart/2005/8/layout/arrow2"/>
    <dgm:cxn modelId="{61B22242-3706-491B-A1DB-7C90C6F95A4F}" type="presParOf" srcId="{85100248-8D02-4DA8-965B-6D9F238496FE}" destId="{563E19E8-CDAC-47C7-98FD-FDE86DB27A09}" srcOrd="0" destOrd="0" presId="urn:microsoft.com/office/officeart/2005/8/layout/arrow2"/>
    <dgm:cxn modelId="{46C5ED0C-598F-48DB-BBA0-3CFD44E6CCC2}" type="presParOf" srcId="{85100248-8D02-4DA8-965B-6D9F238496FE}" destId="{30604B88-35E5-4B9C-96E0-8113F90C6532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F22EE5-D8BA-4467-BEC9-06F037DD909A}" type="doc">
      <dgm:prSet loTypeId="urn:microsoft.com/office/officeart/2005/8/layout/arrow2" loCatId="process" qsTypeId="urn:microsoft.com/office/officeart/2005/8/quickstyle/3d3" qsCatId="3D" csTypeId="urn:microsoft.com/office/officeart/2005/8/colors/accent1_2" csCatId="accent1" phldr="1"/>
      <dgm:spPr/>
    </dgm:pt>
    <dgm:pt modelId="{D994405D-EC9C-4551-BAC5-B3458498D228}">
      <dgm:prSet phldrT="[Κείμενο]"/>
      <dgm:spPr/>
      <dgm:t>
        <a:bodyPr/>
        <a:lstStyle/>
        <a:p>
          <a:r>
            <a:rPr lang="en-US" dirty="0" smtClean="0"/>
            <a:t>MQ2</a:t>
          </a:r>
          <a:endParaRPr lang="el-GR" dirty="0"/>
        </a:p>
      </dgm:t>
    </dgm:pt>
    <dgm:pt modelId="{F9743CB7-CC94-41B4-8F86-B2D4B2BBC8F8}" type="parTrans" cxnId="{8669C385-AE79-444D-B87F-60D1F3D5215E}">
      <dgm:prSet/>
      <dgm:spPr/>
      <dgm:t>
        <a:bodyPr/>
        <a:lstStyle/>
        <a:p>
          <a:endParaRPr lang="el-GR"/>
        </a:p>
      </dgm:t>
    </dgm:pt>
    <dgm:pt modelId="{E3406A80-2087-4611-BBA5-4F82754CBFE9}" type="sibTrans" cxnId="{8669C385-AE79-444D-B87F-60D1F3D5215E}">
      <dgm:prSet/>
      <dgm:spPr/>
      <dgm:t>
        <a:bodyPr/>
        <a:lstStyle/>
        <a:p>
          <a:endParaRPr lang="el-GR"/>
        </a:p>
      </dgm:t>
    </dgm:pt>
    <dgm:pt modelId="{254A0392-4E89-4A11-8EA1-5F6A888BDF4D}" type="pres">
      <dgm:prSet presAssocID="{1EF22EE5-D8BA-4467-BEC9-06F037DD909A}" presName="arrowDiagram" presStyleCnt="0">
        <dgm:presLayoutVars>
          <dgm:chMax val="5"/>
          <dgm:dir/>
          <dgm:resizeHandles val="exact"/>
        </dgm:presLayoutVars>
      </dgm:prSet>
      <dgm:spPr/>
    </dgm:pt>
    <dgm:pt modelId="{DF7F67F1-E06B-4326-A74F-B039834D9E99}" type="pres">
      <dgm:prSet presAssocID="{1EF22EE5-D8BA-4467-BEC9-06F037DD909A}" presName="arrow" presStyleLbl="bgShp" presStyleIdx="0" presStyleCnt="1" custLinFactNeighborX="-6001" custLinFactNeighborY="1993"/>
      <dgm:spPr/>
    </dgm:pt>
    <dgm:pt modelId="{85100248-8D02-4DA8-965B-6D9F238496FE}" type="pres">
      <dgm:prSet presAssocID="{1EF22EE5-D8BA-4467-BEC9-06F037DD909A}" presName="arrowDiagram1" presStyleCnt="0">
        <dgm:presLayoutVars>
          <dgm:bulletEnabled val="1"/>
        </dgm:presLayoutVars>
      </dgm:prSet>
      <dgm:spPr/>
    </dgm:pt>
    <dgm:pt modelId="{563E19E8-CDAC-47C7-98FD-FDE86DB27A09}" type="pres">
      <dgm:prSet presAssocID="{D994405D-EC9C-4551-BAC5-B3458498D228}" presName="bullet1" presStyleLbl="node1" presStyleIdx="0" presStyleCnt="1"/>
      <dgm:spPr/>
    </dgm:pt>
    <dgm:pt modelId="{30604B88-35E5-4B9C-96E0-8113F90C6532}" type="pres">
      <dgm:prSet presAssocID="{D994405D-EC9C-4551-BAC5-B3458498D228}" presName="textBox1" presStyleLbl="revTx" presStyleIdx="0" presStyleCnt="1" custScaleX="250000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65026FD6-1E2D-4882-A643-1AD640F8D3CD}" type="presOf" srcId="{D994405D-EC9C-4551-BAC5-B3458498D228}" destId="{30604B88-35E5-4B9C-96E0-8113F90C6532}" srcOrd="0" destOrd="0" presId="urn:microsoft.com/office/officeart/2005/8/layout/arrow2"/>
    <dgm:cxn modelId="{337625A7-120E-4754-83BF-88747AD9C16F}" type="presOf" srcId="{1EF22EE5-D8BA-4467-BEC9-06F037DD909A}" destId="{254A0392-4E89-4A11-8EA1-5F6A888BDF4D}" srcOrd="0" destOrd="0" presId="urn:microsoft.com/office/officeart/2005/8/layout/arrow2"/>
    <dgm:cxn modelId="{8669C385-AE79-444D-B87F-60D1F3D5215E}" srcId="{1EF22EE5-D8BA-4467-BEC9-06F037DD909A}" destId="{D994405D-EC9C-4551-BAC5-B3458498D228}" srcOrd="0" destOrd="0" parTransId="{F9743CB7-CC94-41B4-8F86-B2D4B2BBC8F8}" sibTransId="{E3406A80-2087-4611-BBA5-4F82754CBFE9}"/>
    <dgm:cxn modelId="{993EE1B8-86D0-49E4-9032-7DC97CC9CF17}" type="presParOf" srcId="{254A0392-4E89-4A11-8EA1-5F6A888BDF4D}" destId="{DF7F67F1-E06B-4326-A74F-B039834D9E99}" srcOrd="0" destOrd="0" presId="urn:microsoft.com/office/officeart/2005/8/layout/arrow2"/>
    <dgm:cxn modelId="{90F86A5F-0DCC-4698-AAEC-4897DB1E26A0}" type="presParOf" srcId="{254A0392-4E89-4A11-8EA1-5F6A888BDF4D}" destId="{85100248-8D02-4DA8-965B-6D9F238496FE}" srcOrd="1" destOrd="0" presId="urn:microsoft.com/office/officeart/2005/8/layout/arrow2"/>
    <dgm:cxn modelId="{A5FE1DA9-5A6B-4FCD-AF24-73655704F130}" type="presParOf" srcId="{85100248-8D02-4DA8-965B-6D9F238496FE}" destId="{563E19E8-CDAC-47C7-98FD-FDE86DB27A09}" srcOrd="0" destOrd="0" presId="urn:microsoft.com/office/officeart/2005/8/layout/arrow2"/>
    <dgm:cxn modelId="{44DD58C2-A7B5-4FC6-AE5E-6769DE69FE7A}" type="presParOf" srcId="{85100248-8D02-4DA8-965B-6D9F238496FE}" destId="{30604B88-35E5-4B9C-96E0-8113F90C6532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DAD4BC-DC23-4338-A5D5-4DAB85FFA93E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FD92C9A4-7793-4879-949C-4D95AAE5CFA0}">
      <dgm:prSet phldrT="[Κείμενο]"/>
      <dgm:spPr/>
      <dgm:t>
        <a:bodyPr/>
        <a:lstStyle/>
        <a:p>
          <a:r>
            <a:rPr lang="en-US" b="1" u="sng" dirty="0" smtClean="0"/>
            <a:t>0. Conjunction of Different Software</a:t>
          </a:r>
          <a:endParaRPr lang="el-GR" dirty="0"/>
        </a:p>
      </dgm:t>
    </dgm:pt>
    <dgm:pt modelId="{A9EC92F7-671A-4CB0-89DF-6B28E97DDF51}" type="parTrans" cxnId="{9149D1AB-1893-47D8-976B-7F2E742F41F3}">
      <dgm:prSet/>
      <dgm:spPr/>
      <dgm:t>
        <a:bodyPr/>
        <a:lstStyle/>
        <a:p>
          <a:endParaRPr lang="el-GR"/>
        </a:p>
      </dgm:t>
    </dgm:pt>
    <dgm:pt modelId="{D9D3BF0A-A0F9-4088-AAA9-A7029A0361CB}" type="sibTrans" cxnId="{9149D1AB-1893-47D8-976B-7F2E742F41F3}">
      <dgm:prSet/>
      <dgm:spPr/>
      <dgm:t>
        <a:bodyPr/>
        <a:lstStyle/>
        <a:p>
          <a:endParaRPr lang="el-GR"/>
        </a:p>
      </dgm:t>
    </dgm:pt>
    <dgm:pt modelId="{13E0D78E-F28A-48FB-997B-1D69B5223DB8}">
      <dgm:prSet phldrT="[Κείμενο]"/>
      <dgm:spPr/>
      <dgm:t>
        <a:bodyPr/>
        <a:lstStyle/>
        <a:p>
          <a:r>
            <a:rPr lang="en-US" dirty="0" smtClean="0"/>
            <a:t>Sensors entities measuring physical quantities</a:t>
          </a:r>
          <a:endParaRPr lang="el-GR" dirty="0"/>
        </a:p>
      </dgm:t>
    </dgm:pt>
    <dgm:pt modelId="{1EE8DB39-A41D-4E14-ADBA-75720BABB55C}" type="parTrans" cxnId="{3943DCB3-136D-4B29-8148-1C2A9219C60C}">
      <dgm:prSet/>
      <dgm:spPr/>
      <dgm:t>
        <a:bodyPr/>
        <a:lstStyle/>
        <a:p>
          <a:endParaRPr lang="el-GR"/>
        </a:p>
      </dgm:t>
    </dgm:pt>
    <dgm:pt modelId="{CEE9CF17-1250-410D-BD0E-0C2C5C99000D}" type="sibTrans" cxnId="{3943DCB3-136D-4B29-8148-1C2A9219C60C}">
      <dgm:prSet/>
      <dgm:spPr/>
      <dgm:t>
        <a:bodyPr/>
        <a:lstStyle/>
        <a:p>
          <a:endParaRPr lang="el-GR"/>
        </a:p>
      </dgm:t>
    </dgm:pt>
    <dgm:pt modelId="{3BE232AD-C010-489A-9D39-994D1E469235}">
      <dgm:prSet phldrT="[Κείμενο]"/>
      <dgm:spPr/>
      <dgm:t>
        <a:bodyPr/>
        <a:lstStyle/>
        <a:p>
          <a:r>
            <a:rPr lang="en-US" dirty="0" err="1" smtClean="0"/>
            <a:t>Arduino</a:t>
          </a:r>
          <a:r>
            <a:rPr lang="el-GR" dirty="0" smtClean="0"/>
            <a:t> </a:t>
          </a:r>
          <a:r>
            <a:rPr lang="en-US" dirty="0" smtClean="0"/>
            <a:t>deriving data from sensors</a:t>
          </a:r>
          <a:endParaRPr lang="el-GR" dirty="0"/>
        </a:p>
      </dgm:t>
    </dgm:pt>
    <dgm:pt modelId="{D68CD34F-5596-46C2-BAF9-5F114C2B82B5}" type="parTrans" cxnId="{839AB975-8906-4D0C-99AA-0FAA19C6B83C}">
      <dgm:prSet/>
      <dgm:spPr/>
      <dgm:t>
        <a:bodyPr/>
        <a:lstStyle/>
        <a:p>
          <a:endParaRPr lang="el-GR"/>
        </a:p>
      </dgm:t>
    </dgm:pt>
    <dgm:pt modelId="{F9A74DA7-F1EA-40A6-B13B-152F27FBDA5E}" type="sibTrans" cxnId="{839AB975-8906-4D0C-99AA-0FAA19C6B83C}">
      <dgm:prSet/>
      <dgm:spPr/>
      <dgm:t>
        <a:bodyPr/>
        <a:lstStyle/>
        <a:p>
          <a:endParaRPr lang="el-GR"/>
        </a:p>
      </dgm:t>
    </dgm:pt>
    <dgm:pt modelId="{AFD16801-BF76-4119-8F85-59CF8483B725}">
      <dgm:prSet phldrT="[Κείμενο]"/>
      <dgm:spPr/>
      <dgm:t>
        <a:bodyPr/>
        <a:lstStyle/>
        <a:p>
          <a:r>
            <a:rPr lang="en-US" dirty="0" err="1" smtClean="0"/>
            <a:t>Arduino</a:t>
          </a:r>
          <a:r>
            <a:rPr lang="en-US" dirty="0" smtClean="0"/>
            <a:t> sending data to ESP8266 using UART communication</a:t>
          </a:r>
          <a:endParaRPr lang="el-GR" dirty="0"/>
        </a:p>
      </dgm:t>
    </dgm:pt>
    <dgm:pt modelId="{AE506EBD-E6F0-4893-8B28-E6AB002BE181}" type="parTrans" cxnId="{B1CA32BE-8614-4779-AA6F-CB1A6DD8E029}">
      <dgm:prSet/>
      <dgm:spPr/>
      <dgm:t>
        <a:bodyPr/>
        <a:lstStyle/>
        <a:p>
          <a:endParaRPr lang="el-GR"/>
        </a:p>
      </dgm:t>
    </dgm:pt>
    <dgm:pt modelId="{ABC5AAA9-BB39-4128-8B17-CC7B05044D79}" type="sibTrans" cxnId="{B1CA32BE-8614-4779-AA6F-CB1A6DD8E029}">
      <dgm:prSet/>
      <dgm:spPr/>
      <dgm:t>
        <a:bodyPr/>
        <a:lstStyle/>
        <a:p>
          <a:endParaRPr lang="el-GR"/>
        </a:p>
      </dgm:t>
    </dgm:pt>
    <dgm:pt modelId="{A2F99DF6-DC4E-450B-A6E0-344CEA9EA250}">
      <dgm:prSet phldrT="[Κείμενο]"/>
      <dgm:spPr/>
      <dgm:t>
        <a:bodyPr/>
        <a:lstStyle/>
        <a:p>
          <a:r>
            <a:rPr lang="en-US" dirty="0" smtClean="0"/>
            <a:t>ESP8266 code calling a PHP script that stores data to a database</a:t>
          </a:r>
          <a:endParaRPr lang="el-GR" dirty="0"/>
        </a:p>
      </dgm:t>
    </dgm:pt>
    <dgm:pt modelId="{2E88CB8A-A468-4D71-B9D0-4A7C512EE86F}" type="parTrans" cxnId="{6AF53DC0-267D-461B-831D-2D3809C6B2BE}">
      <dgm:prSet/>
      <dgm:spPr/>
      <dgm:t>
        <a:bodyPr/>
        <a:lstStyle/>
        <a:p>
          <a:endParaRPr lang="el-GR"/>
        </a:p>
      </dgm:t>
    </dgm:pt>
    <dgm:pt modelId="{EBB1369E-F142-4170-9670-648A2AF00651}" type="sibTrans" cxnId="{6AF53DC0-267D-461B-831D-2D3809C6B2BE}">
      <dgm:prSet/>
      <dgm:spPr/>
      <dgm:t>
        <a:bodyPr/>
        <a:lstStyle/>
        <a:p>
          <a:endParaRPr lang="el-GR"/>
        </a:p>
      </dgm:t>
    </dgm:pt>
    <dgm:pt modelId="{42DC6954-4252-4421-A7AC-269F188DA6BE}">
      <dgm:prSet phldrT="[Κείμενο]"/>
      <dgm:spPr/>
      <dgm:t>
        <a:bodyPr/>
        <a:lstStyle/>
        <a:p>
          <a:r>
            <a:rPr lang="en-US" dirty="0" smtClean="0"/>
            <a:t>XAMPP</a:t>
          </a:r>
          <a:endParaRPr lang="el-GR" dirty="0"/>
        </a:p>
      </dgm:t>
    </dgm:pt>
    <dgm:pt modelId="{3CB0CB05-6FB5-4D95-BDC8-C28410A4521A}" type="parTrans" cxnId="{5E6F55D6-EA1F-40D9-9AED-D22410B16C6C}">
      <dgm:prSet/>
      <dgm:spPr/>
      <dgm:t>
        <a:bodyPr/>
        <a:lstStyle/>
        <a:p>
          <a:endParaRPr lang="el-GR"/>
        </a:p>
      </dgm:t>
    </dgm:pt>
    <dgm:pt modelId="{E398C73D-7961-4F8F-B8D5-C139A0B40FB5}" type="sibTrans" cxnId="{5E6F55D6-EA1F-40D9-9AED-D22410B16C6C}">
      <dgm:prSet/>
      <dgm:spPr/>
      <dgm:t>
        <a:bodyPr/>
        <a:lstStyle/>
        <a:p>
          <a:endParaRPr lang="el-GR"/>
        </a:p>
      </dgm:t>
    </dgm:pt>
    <dgm:pt modelId="{5DEF8339-9FB0-47C3-A7A6-9D3FA3CAAC90}">
      <dgm:prSet phldrT="[Κείμενο]"/>
      <dgm:spPr/>
      <dgm:t>
        <a:bodyPr/>
        <a:lstStyle/>
        <a:p>
          <a:r>
            <a:rPr lang="en-US" dirty="0" smtClean="0"/>
            <a:t>A PHP script that depicts data</a:t>
          </a:r>
          <a:endParaRPr lang="el-GR" dirty="0"/>
        </a:p>
      </dgm:t>
    </dgm:pt>
    <dgm:pt modelId="{EC010882-FDCA-468B-AFCD-93981C72639B}" type="parTrans" cxnId="{12A4D712-28C8-473B-B471-9698AF131B7A}">
      <dgm:prSet/>
      <dgm:spPr/>
      <dgm:t>
        <a:bodyPr/>
        <a:lstStyle/>
        <a:p>
          <a:endParaRPr lang="el-GR"/>
        </a:p>
      </dgm:t>
    </dgm:pt>
    <dgm:pt modelId="{C5E0ACB5-7B7C-4085-98C0-AB2828B1894C}" type="sibTrans" cxnId="{12A4D712-28C8-473B-B471-9698AF131B7A}">
      <dgm:prSet/>
      <dgm:spPr/>
      <dgm:t>
        <a:bodyPr/>
        <a:lstStyle/>
        <a:p>
          <a:endParaRPr lang="el-GR"/>
        </a:p>
      </dgm:t>
    </dgm:pt>
    <dgm:pt modelId="{DCD3FC58-07BD-4C95-9F46-558D69FFF043}">
      <dgm:prSet phldrT="[Κείμενο]"/>
      <dgm:spPr/>
      <dgm:t>
        <a:bodyPr/>
        <a:lstStyle/>
        <a:p>
          <a:r>
            <a:rPr lang="en-US" b="1" u="sng" dirty="0" smtClean="0"/>
            <a:t>1. Data Collection</a:t>
          </a:r>
          <a:endParaRPr lang="el-GR" b="1" u="sng" dirty="0"/>
        </a:p>
      </dgm:t>
    </dgm:pt>
    <dgm:pt modelId="{DEEC885A-5E49-43D4-B3CC-885E3BB3ED7E}" type="parTrans" cxnId="{688DC903-4F04-4075-A29E-7A983B90E732}">
      <dgm:prSet/>
      <dgm:spPr/>
      <dgm:t>
        <a:bodyPr/>
        <a:lstStyle/>
        <a:p>
          <a:endParaRPr lang="el-GR"/>
        </a:p>
      </dgm:t>
    </dgm:pt>
    <dgm:pt modelId="{D2061549-006A-4EC7-80D9-818537562913}" type="sibTrans" cxnId="{688DC903-4F04-4075-A29E-7A983B90E732}">
      <dgm:prSet/>
      <dgm:spPr/>
      <dgm:t>
        <a:bodyPr/>
        <a:lstStyle/>
        <a:p>
          <a:endParaRPr lang="el-GR"/>
        </a:p>
      </dgm:t>
    </dgm:pt>
    <dgm:pt modelId="{810D70DF-0BB3-4964-AE97-9B585E61CAAA}">
      <dgm:prSet/>
      <dgm:spPr/>
      <dgm:t>
        <a:bodyPr/>
        <a:lstStyle/>
        <a:p>
          <a:r>
            <a:rPr lang="en-US" dirty="0" smtClean="0"/>
            <a:t>Sensors to </a:t>
          </a:r>
          <a:r>
            <a:rPr lang="en-US" dirty="0" err="1" smtClean="0"/>
            <a:t>Arduino</a:t>
          </a:r>
          <a:endParaRPr lang="el-GR" dirty="0"/>
        </a:p>
      </dgm:t>
    </dgm:pt>
    <dgm:pt modelId="{D957FE74-5BF3-4477-B8C4-A4A3028A4452}" type="parTrans" cxnId="{7C0FEE83-3EF4-4C6E-B4C1-9F4E5133B58D}">
      <dgm:prSet/>
      <dgm:spPr/>
      <dgm:t>
        <a:bodyPr/>
        <a:lstStyle/>
        <a:p>
          <a:endParaRPr lang="el-GR"/>
        </a:p>
      </dgm:t>
    </dgm:pt>
    <dgm:pt modelId="{4743DEF4-E578-4FEE-AFF1-DD6052A33BA4}" type="sibTrans" cxnId="{7C0FEE83-3EF4-4C6E-B4C1-9F4E5133B58D}">
      <dgm:prSet/>
      <dgm:spPr/>
      <dgm:t>
        <a:bodyPr/>
        <a:lstStyle/>
        <a:p>
          <a:endParaRPr lang="el-GR"/>
        </a:p>
      </dgm:t>
    </dgm:pt>
    <dgm:pt modelId="{704B1338-5C08-4806-9F88-470FFE2AC028}">
      <dgm:prSet/>
      <dgm:spPr/>
      <dgm:t>
        <a:bodyPr/>
        <a:lstStyle/>
        <a:p>
          <a:r>
            <a:rPr lang="en-US" dirty="0" err="1" smtClean="0"/>
            <a:t>Arduino</a:t>
          </a:r>
          <a:r>
            <a:rPr lang="en-US" dirty="0" smtClean="0"/>
            <a:t> IDE</a:t>
          </a:r>
          <a:endParaRPr lang="el-GR" dirty="0"/>
        </a:p>
      </dgm:t>
    </dgm:pt>
    <dgm:pt modelId="{8BE4B9B7-25DB-4BE4-A266-CA9C3705FAB8}" type="parTrans" cxnId="{71D05D90-F346-4940-95B0-0EFCFC6FFA84}">
      <dgm:prSet/>
      <dgm:spPr/>
      <dgm:t>
        <a:bodyPr/>
        <a:lstStyle/>
        <a:p>
          <a:endParaRPr lang="el-GR"/>
        </a:p>
      </dgm:t>
    </dgm:pt>
    <dgm:pt modelId="{E70ADB19-CD9D-4E22-8613-A776761D7409}" type="sibTrans" cxnId="{71D05D90-F346-4940-95B0-0EFCFC6FFA84}">
      <dgm:prSet/>
      <dgm:spPr/>
      <dgm:t>
        <a:bodyPr/>
        <a:lstStyle/>
        <a:p>
          <a:endParaRPr lang="el-GR"/>
        </a:p>
      </dgm:t>
    </dgm:pt>
    <dgm:pt modelId="{CC3CFAD1-B3E6-43CC-91E8-12C5A9B95AC5}">
      <dgm:prSet/>
      <dgm:spPr/>
      <dgm:t>
        <a:bodyPr/>
        <a:lstStyle/>
        <a:p>
          <a:r>
            <a:rPr lang="en-US" dirty="0" smtClean="0"/>
            <a:t>Usage of libraries and existing source code</a:t>
          </a:r>
          <a:endParaRPr lang="el-GR" dirty="0"/>
        </a:p>
      </dgm:t>
    </dgm:pt>
    <dgm:pt modelId="{45673F66-CE12-44C5-93CA-996E37ED6996}" type="parTrans" cxnId="{927E3479-75CB-423B-99E8-B5683D0F54C1}">
      <dgm:prSet/>
      <dgm:spPr/>
      <dgm:t>
        <a:bodyPr/>
        <a:lstStyle/>
        <a:p>
          <a:endParaRPr lang="el-GR"/>
        </a:p>
      </dgm:t>
    </dgm:pt>
    <dgm:pt modelId="{1BE2E2C6-0182-4DE2-856E-D677FDBDDA69}" type="sibTrans" cxnId="{927E3479-75CB-423B-99E8-B5683D0F54C1}">
      <dgm:prSet/>
      <dgm:spPr/>
      <dgm:t>
        <a:bodyPr/>
        <a:lstStyle/>
        <a:p>
          <a:endParaRPr lang="el-GR"/>
        </a:p>
      </dgm:t>
    </dgm:pt>
    <dgm:pt modelId="{B4101964-C952-4B8E-8BC0-3147EA00F00D}">
      <dgm:prSet/>
      <dgm:spPr/>
      <dgm:t>
        <a:bodyPr/>
        <a:lstStyle/>
        <a:p>
          <a:r>
            <a:rPr lang="en-US" dirty="0" smtClean="0"/>
            <a:t>Usage of UART communication between the </a:t>
          </a:r>
          <a:r>
            <a:rPr lang="en-US" dirty="0" err="1" smtClean="0"/>
            <a:t>arduino</a:t>
          </a:r>
          <a:r>
            <a:rPr lang="en-US" dirty="0" smtClean="0"/>
            <a:t> and the ESP so as to Serial print the collected data</a:t>
          </a:r>
          <a:endParaRPr lang="el-GR" dirty="0"/>
        </a:p>
      </dgm:t>
    </dgm:pt>
    <dgm:pt modelId="{09E6EF6A-3321-4BA3-809F-D98F3C46E031}" type="parTrans" cxnId="{90E2DA9A-66D4-4B08-A272-AD6B112DA6B0}">
      <dgm:prSet/>
      <dgm:spPr/>
      <dgm:t>
        <a:bodyPr/>
        <a:lstStyle/>
        <a:p>
          <a:endParaRPr lang="el-GR"/>
        </a:p>
      </dgm:t>
    </dgm:pt>
    <dgm:pt modelId="{8985C12D-9731-4C35-83AD-28ED9ACFFBE5}" type="sibTrans" cxnId="{90E2DA9A-66D4-4B08-A272-AD6B112DA6B0}">
      <dgm:prSet/>
      <dgm:spPr/>
      <dgm:t>
        <a:bodyPr/>
        <a:lstStyle/>
        <a:p>
          <a:endParaRPr lang="el-GR"/>
        </a:p>
      </dgm:t>
    </dgm:pt>
    <dgm:pt modelId="{66F7735D-5292-4B2C-A17B-1DB1C453C894}">
      <dgm:prSet phldrT="[Κείμενο]" custT="1"/>
      <dgm:spPr/>
      <dgm:t>
        <a:bodyPr/>
        <a:lstStyle/>
        <a:p>
          <a:r>
            <a:rPr lang="en-US" sz="500" b="1" u="sng" dirty="0" smtClean="0"/>
            <a:t>2. </a:t>
          </a:r>
          <a:r>
            <a:rPr lang="en-US" sz="800" b="1" u="sng" dirty="0" smtClean="0"/>
            <a:t>Data Receiving and Posting</a:t>
          </a:r>
        </a:p>
      </dgm:t>
    </dgm:pt>
    <dgm:pt modelId="{8DF669E7-96B0-4934-A2D5-6E6F79267D35}" type="parTrans" cxnId="{9DA483CB-5B66-4170-84BC-D59ADBEEB313}">
      <dgm:prSet/>
      <dgm:spPr/>
      <dgm:t>
        <a:bodyPr/>
        <a:lstStyle/>
        <a:p>
          <a:endParaRPr lang="el-GR"/>
        </a:p>
      </dgm:t>
    </dgm:pt>
    <dgm:pt modelId="{98FAC542-EEE4-4A78-BA02-B8BEDFA43571}" type="sibTrans" cxnId="{9DA483CB-5B66-4170-84BC-D59ADBEEB313}">
      <dgm:prSet/>
      <dgm:spPr/>
      <dgm:t>
        <a:bodyPr/>
        <a:lstStyle/>
        <a:p>
          <a:endParaRPr lang="el-GR"/>
        </a:p>
      </dgm:t>
    </dgm:pt>
    <dgm:pt modelId="{29DF1C0A-6232-4733-A61A-671C517CE75A}">
      <dgm:prSet phldrT="[Κείμενο]" custT="1"/>
      <dgm:spPr/>
      <dgm:t>
        <a:bodyPr/>
        <a:lstStyle/>
        <a:p>
          <a:r>
            <a:rPr lang="en-US" sz="800" dirty="0" err="1" smtClean="0"/>
            <a:t>Arduino</a:t>
          </a:r>
          <a:r>
            <a:rPr lang="en-US" sz="800" dirty="0" smtClean="0"/>
            <a:t> to ESP8266</a:t>
          </a:r>
        </a:p>
      </dgm:t>
    </dgm:pt>
    <dgm:pt modelId="{33CAA2EA-035B-4230-8FE3-3CAB4A2D5D5F}" type="parTrans" cxnId="{FD722A1B-7883-4FFB-8557-F8B15F64C779}">
      <dgm:prSet/>
      <dgm:spPr/>
      <dgm:t>
        <a:bodyPr/>
        <a:lstStyle/>
        <a:p>
          <a:endParaRPr lang="el-GR"/>
        </a:p>
      </dgm:t>
    </dgm:pt>
    <dgm:pt modelId="{B38DC700-A24E-44A5-B826-1F9686282FB4}" type="sibTrans" cxnId="{FD722A1B-7883-4FFB-8557-F8B15F64C779}">
      <dgm:prSet/>
      <dgm:spPr/>
      <dgm:t>
        <a:bodyPr/>
        <a:lstStyle/>
        <a:p>
          <a:endParaRPr lang="el-GR"/>
        </a:p>
      </dgm:t>
    </dgm:pt>
    <dgm:pt modelId="{D9CE8902-953A-4C01-BC63-8F394EBB7368}">
      <dgm:prSet phldrT="[Κείμενο]" custT="1"/>
      <dgm:spPr/>
      <dgm:t>
        <a:bodyPr/>
        <a:lstStyle/>
        <a:p>
          <a:r>
            <a:rPr lang="en-US" sz="800" dirty="0" err="1" smtClean="0"/>
            <a:t>Arduino</a:t>
          </a:r>
          <a:r>
            <a:rPr lang="en-US" sz="800" dirty="0" smtClean="0"/>
            <a:t> scripts that command the ESP8266 to read the data</a:t>
          </a:r>
        </a:p>
      </dgm:t>
    </dgm:pt>
    <dgm:pt modelId="{61EA6549-27A4-4C1C-889A-612E4D6963D3}" type="parTrans" cxnId="{7DBCE349-28DB-4A2C-9932-9698A7819D69}">
      <dgm:prSet/>
      <dgm:spPr/>
      <dgm:t>
        <a:bodyPr/>
        <a:lstStyle/>
        <a:p>
          <a:endParaRPr lang="el-GR"/>
        </a:p>
      </dgm:t>
    </dgm:pt>
    <dgm:pt modelId="{563C1A01-6DD1-4DEC-9069-FBA194249BAF}" type="sibTrans" cxnId="{7DBCE349-28DB-4A2C-9932-9698A7819D69}">
      <dgm:prSet/>
      <dgm:spPr/>
      <dgm:t>
        <a:bodyPr/>
        <a:lstStyle/>
        <a:p>
          <a:endParaRPr lang="el-GR"/>
        </a:p>
      </dgm:t>
    </dgm:pt>
    <dgm:pt modelId="{711EFBBF-506F-457B-AACF-82B7A0A6D468}">
      <dgm:prSet phldrT="[Κείμενο]"/>
      <dgm:spPr/>
      <dgm:t>
        <a:bodyPr/>
        <a:lstStyle/>
        <a:p>
          <a:r>
            <a:rPr lang="en-US" b="1" u="sng" dirty="0" smtClean="0"/>
            <a:t>3. Server</a:t>
          </a:r>
          <a:endParaRPr lang="el-GR" b="1" u="sng" dirty="0"/>
        </a:p>
      </dgm:t>
    </dgm:pt>
    <dgm:pt modelId="{2697FF3A-C4DF-421B-9061-7414E6177685}" type="parTrans" cxnId="{11706404-9425-4FE7-A43F-785C3B5485AB}">
      <dgm:prSet/>
      <dgm:spPr/>
      <dgm:t>
        <a:bodyPr/>
        <a:lstStyle/>
        <a:p>
          <a:endParaRPr lang="el-GR"/>
        </a:p>
      </dgm:t>
    </dgm:pt>
    <dgm:pt modelId="{A8244779-6DBE-47EE-864F-2A1F30DD191F}" type="sibTrans" cxnId="{11706404-9425-4FE7-A43F-785C3B5485AB}">
      <dgm:prSet/>
      <dgm:spPr/>
      <dgm:t>
        <a:bodyPr/>
        <a:lstStyle/>
        <a:p>
          <a:endParaRPr lang="el-GR"/>
        </a:p>
      </dgm:t>
    </dgm:pt>
    <dgm:pt modelId="{EBC02836-929E-4F2D-99C5-0675FBA08114}">
      <dgm:prSet phldrT="[Κείμενο]"/>
      <dgm:spPr/>
      <dgm:t>
        <a:bodyPr/>
        <a:lstStyle/>
        <a:p>
          <a:r>
            <a:rPr lang="en-US" dirty="0" smtClean="0"/>
            <a:t>XAMPP APACHE Web Server</a:t>
          </a:r>
          <a:endParaRPr lang="el-GR" dirty="0"/>
        </a:p>
      </dgm:t>
    </dgm:pt>
    <dgm:pt modelId="{FFAF1803-0E24-425B-9296-07F40B13B77D}" type="parTrans" cxnId="{1D56612A-AD8A-4FE0-9708-707B96E05A5D}">
      <dgm:prSet/>
      <dgm:spPr/>
      <dgm:t>
        <a:bodyPr/>
        <a:lstStyle/>
        <a:p>
          <a:endParaRPr lang="el-GR"/>
        </a:p>
      </dgm:t>
    </dgm:pt>
    <dgm:pt modelId="{20E3FA51-A410-429F-B2FC-1A9B1FADFE22}" type="sibTrans" cxnId="{1D56612A-AD8A-4FE0-9708-707B96E05A5D}">
      <dgm:prSet/>
      <dgm:spPr/>
      <dgm:t>
        <a:bodyPr/>
        <a:lstStyle/>
        <a:p>
          <a:endParaRPr lang="el-GR"/>
        </a:p>
      </dgm:t>
    </dgm:pt>
    <dgm:pt modelId="{67BC65F8-FA0F-4B29-B6B3-F28294C6F44E}">
      <dgm:prSet phldrT="[Κείμενο]"/>
      <dgm:spPr/>
      <dgm:t>
        <a:bodyPr/>
        <a:lstStyle/>
        <a:p>
          <a:r>
            <a:rPr lang="en-US" dirty="0" smtClean="0"/>
            <a:t>PHP on local IP </a:t>
          </a:r>
          <a:endParaRPr lang="el-GR" dirty="0"/>
        </a:p>
      </dgm:t>
    </dgm:pt>
    <dgm:pt modelId="{E6094B1B-F2A2-4F4F-AF2A-3428F29B5AF0}" type="parTrans" cxnId="{43445BE7-E13A-454A-8BC8-15804A94FA97}">
      <dgm:prSet/>
      <dgm:spPr/>
      <dgm:t>
        <a:bodyPr/>
        <a:lstStyle/>
        <a:p>
          <a:endParaRPr lang="el-GR"/>
        </a:p>
      </dgm:t>
    </dgm:pt>
    <dgm:pt modelId="{EA72451A-BB73-42BF-A048-C891FE66E646}" type="sibTrans" cxnId="{43445BE7-E13A-454A-8BC8-15804A94FA97}">
      <dgm:prSet/>
      <dgm:spPr/>
      <dgm:t>
        <a:bodyPr/>
        <a:lstStyle/>
        <a:p>
          <a:endParaRPr lang="el-GR"/>
        </a:p>
      </dgm:t>
    </dgm:pt>
    <dgm:pt modelId="{152F8C9B-E5B8-426D-848D-021FAF465C15}">
      <dgm:prSet phldrT="[Κείμενο]"/>
      <dgm:spPr/>
      <dgm:t>
        <a:bodyPr/>
        <a:lstStyle/>
        <a:p>
          <a:r>
            <a:rPr lang="en-US" dirty="0" smtClean="0"/>
            <a:t>Storing data in the </a:t>
          </a:r>
          <a:r>
            <a:rPr lang="en-US" dirty="0" err="1" smtClean="0"/>
            <a:t>MySQL</a:t>
          </a:r>
          <a:r>
            <a:rPr lang="en-US" dirty="0" smtClean="0"/>
            <a:t> database</a:t>
          </a:r>
          <a:endParaRPr lang="el-GR" dirty="0"/>
        </a:p>
      </dgm:t>
    </dgm:pt>
    <dgm:pt modelId="{0C56850E-00CE-4D60-BDFF-32A582B72AEB}" type="parTrans" cxnId="{E5347312-74C1-4A07-A41D-2FE8460B5B1E}">
      <dgm:prSet/>
      <dgm:spPr/>
      <dgm:t>
        <a:bodyPr/>
        <a:lstStyle/>
        <a:p>
          <a:endParaRPr lang="el-GR"/>
        </a:p>
      </dgm:t>
    </dgm:pt>
    <dgm:pt modelId="{4F164578-AB1B-4CB9-B58B-0B2874B2E32B}" type="sibTrans" cxnId="{E5347312-74C1-4A07-A41D-2FE8460B5B1E}">
      <dgm:prSet/>
      <dgm:spPr/>
      <dgm:t>
        <a:bodyPr/>
        <a:lstStyle/>
        <a:p>
          <a:endParaRPr lang="el-GR"/>
        </a:p>
      </dgm:t>
    </dgm:pt>
    <dgm:pt modelId="{47204A72-12D7-41AE-AFFE-BFDDA15739EB}">
      <dgm:prSet phldrT="[Κείμενο]" custT="1"/>
      <dgm:spPr/>
      <dgm:t>
        <a:bodyPr/>
        <a:lstStyle/>
        <a:p>
          <a:r>
            <a:rPr lang="en-US" sz="800" dirty="0" smtClean="0"/>
            <a:t>Usage of  the ESP8266HTTPClient library so as to post data to the server</a:t>
          </a:r>
        </a:p>
      </dgm:t>
    </dgm:pt>
    <dgm:pt modelId="{559F42E1-08FE-40A1-8216-269C01C564D6}" type="parTrans" cxnId="{E822A9A9-AC21-4C1D-A838-806DC8CCEB3F}">
      <dgm:prSet/>
      <dgm:spPr/>
      <dgm:t>
        <a:bodyPr/>
        <a:lstStyle/>
        <a:p>
          <a:endParaRPr lang="el-GR"/>
        </a:p>
      </dgm:t>
    </dgm:pt>
    <dgm:pt modelId="{C2198B23-1514-4136-87D4-4EDF1BA9EA15}" type="sibTrans" cxnId="{E822A9A9-AC21-4C1D-A838-806DC8CCEB3F}">
      <dgm:prSet/>
      <dgm:spPr/>
      <dgm:t>
        <a:bodyPr/>
        <a:lstStyle/>
        <a:p>
          <a:endParaRPr lang="el-GR"/>
        </a:p>
      </dgm:t>
    </dgm:pt>
    <dgm:pt modelId="{D9B88B01-31DB-49C5-AC3E-C605DCBCEB25}">
      <dgm:prSet phldrT="[Κείμενο]" custT="1"/>
      <dgm:spPr/>
      <dgm:t>
        <a:bodyPr/>
        <a:lstStyle/>
        <a:p>
          <a:r>
            <a:rPr lang="en-US" sz="800" dirty="0" smtClean="0"/>
            <a:t>The data will be processed by a PHP file, after being posted by the </a:t>
          </a:r>
          <a:r>
            <a:rPr lang="en-US" sz="800" dirty="0" err="1" smtClean="0"/>
            <a:t>Arduino</a:t>
          </a:r>
          <a:r>
            <a:rPr lang="en-US" sz="800" dirty="0" smtClean="0"/>
            <a:t> </a:t>
          </a:r>
          <a:r>
            <a:rPr lang="en-US" sz="800" dirty="0" err="1" smtClean="0"/>
            <a:t>skript</a:t>
          </a:r>
          <a:r>
            <a:rPr lang="en-US" sz="800" dirty="0" smtClean="0"/>
            <a:t> &lt;&lt;String URL = "http://192.168.2.3/ KEDIAK_PROJECT/ store_data_and_database.php";&gt;&gt;</a:t>
          </a:r>
        </a:p>
      </dgm:t>
    </dgm:pt>
    <dgm:pt modelId="{A272CFD2-9EA0-4365-9521-52551A31E995}" type="parTrans" cxnId="{9BAC6024-5542-4D2A-9579-253145B90595}">
      <dgm:prSet/>
      <dgm:spPr/>
      <dgm:t>
        <a:bodyPr/>
        <a:lstStyle/>
        <a:p>
          <a:endParaRPr lang="el-GR"/>
        </a:p>
      </dgm:t>
    </dgm:pt>
    <dgm:pt modelId="{883FB94C-0543-43D4-B958-3A18C91DD4CF}" type="sibTrans" cxnId="{9BAC6024-5542-4D2A-9579-253145B90595}">
      <dgm:prSet/>
      <dgm:spPr/>
      <dgm:t>
        <a:bodyPr/>
        <a:lstStyle/>
        <a:p>
          <a:endParaRPr lang="el-GR"/>
        </a:p>
      </dgm:t>
    </dgm:pt>
    <dgm:pt modelId="{944896BC-6754-406E-BE70-6816E95BB618}">
      <dgm:prSet phldrT="[Κείμενο]" custT="1"/>
      <dgm:spPr/>
      <dgm:t>
        <a:bodyPr/>
        <a:lstStyle/>
        <a:p>
          <a:r>
            <a:rPr lang="en-US" sz="800" dirty="0" smtClean="0"/>
            <a:t>The PHP file uses SQL commands to </a:t>
          </a:r>
          <a:r>
            <a:rPr lang="en-US" sz="800" dirty="0" err="1" smtClean="0"/>
            <a:t>stora</a:t>
          </a:r>
          <a:r>
            <a:rPr lang="en-US" sz="800" dirty="0" smtClean="0"/>
            <a:t> data in the server table </a:t>
          </a:r>
        </a:p>
      </dgm:t>
    </dgm:pt>
    <dgm:pt modelId="{7CAE969B-479F-40A6-AA0F-BCCDD7188B25}" type="parTrans" cxnId="{B9B1F653-35BA-4CD1-83A8-A7551F9DDA63}">
      <dgm:prSet/>
      <dgm:spPr/>
    </dgm:pt>
    <dgm:pt modelId="{88A6ED08-BFBA-42FC-9EAD-BF471661A5D7}" type="sibTrans" cxnId="{B9B1F653-35BA-4CD1-83A8-A7551F9DDA63}">
      <dgm:prSet/>
      <dgm:spPr/>
    </dgm:pt>
    <dgm:pt modelId="{4AA61EC2-9D91-4EED-95CB-4231EE974296}">
      <dgm:prSet phldrT="[Κείμενο]"/>
      <dgm:spPr/>
      <dgm:t>
        <a:bodyPr/>
        <a:lstStyle/>
        <a:p>
          <a:r>
            <a:rPr lang="en-US" b="0" dirty="0" smtClean="0"/>
            <a:t>The SQL command within the PHP file &lt;&lt;$</a:t>
          </a:r>
          <a:r>
            <a:rPr lang="en-US" b="0" dirty="0" err="1" smtClean="0"/>
            <a:t>sql</a:t>
          </a:r>
          <a:r>
            <a:rPr lang="en-US" b="0" dirty="0" smtClean="0"/>
            <a:t> = "INSERT INTO </a:t>
          </a:r>
          <a:r>
            <a:rPr lang="en-US" b="0" dirty="0" err="1" smtClean="0"/>
            <a:t>data_s</a:t>
          </a:r>
          <a:r>
            <a:rPr lang="en-US" b="0" dirty="0" smtClean="0"/>
            <a:t> (temperature, humidity , </a:t>
          </a:r>
          <a:r>
            <a:rPr lang="en-US" b="0" dirty="0" err="1" smtClean="0"/>
            <a:t>barpressure</a:t>
          </a:r>
          <a:r>
            <a:rPr lang="en-US" b="0" dirty="0" smtClean="0"/>
            <a:t> , H2Concentration) VALUES ('".$temperature."', '".$humidity."', '".$</a:t>
          </a:r>
          <a:r>
            <a:rPr lang="en-US" b="0" dirty="0" err="1" smtClean="0"/>
            <a:t>barpressure</a:t>
          </a:r>
          <a:r>
            <a:rPr lang="en-US" b="0" dirty="0" smtClean="0"/>
            <a:t>."', '".$H2Concentration."')";&gt;&gt;</a:t>
          </a:r>
          <a:endParaRPr lang="el-GR" dirty="0"/>
        </a:p>
      </dgm:t>
    </dgm:pt>
    <dgm:pt modelId="{C725AD58-7E8E-4D94-9DFD-C28BDBFDFBD0}" type="parTrans" cxnId="{B7E9EC60-F737-4A0D-9D2D-8E7F6CE1CCB5}">
      <dgm:prSet/>
      <dgm:spPr/>
    </dgm:pt>
    <dgm:pt modelId="{98DF8B00-11B2-4A88-834B-4581B309A6A3}" type="sibTrans" cxnId="{B7E9EC60-F737-4A0D-9D2D-8E7F6CE1CCB5}">
      <dgm:prSet/>
      <dgm:spPr/>
    </dgm:pt>
    <dgm:pt modelId="{71187D82-2C81-46D2-B2AC-5B117B5F5CB1}" type="pres">
      <dgm:prSet presAssocID="{E9DAD4BC-DC23-4338-A5D5-4DAB85FFA9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l-GR"/>
        </a:p>
      </dgm:t>
    </dgm:pt>
    <dgm:pt modelId="{5AD62FA1-23EB-4323-905E-20679900ABEF}" type="pres">
      <dgm:prSet presAssocID="{E9DAD4BC-DC23-4338-A5D5-4DAB85FFA93E}" presName="fgShape" presStyleLbl="fgShp" presStyleIdx="0" presStyleCnt="1" custFlipHor="0" custScaleX="108696"/>
      <dgm:spPr>
        <a:prstGeom prst="notchedRightArrow">
          <a:avLst/>
        </a:prstGeom>
      </dgm:spPr>
    </dgm:pt>
    <dgm:pt modelId="{805901EF-C4BD-47A3-8198-8E7600E3AA35}" type="pres">
      <dgm:prSet presAssocID="{E9DAD4BC-DC23-4338-A5D5-4DAB85FFA93E}" presName="linComp" presStyleCnt="0"/>
      <dgm:spPr/>
    </dgm:pt>
    <dgm:pt modelId="{E8518CAA-1B5B-48EE-B55C-5A2EFEB31A46}" type="pres">
      <dgm:prSet presAssocID="{FD92C9A4-7793-4879-949C-4D95AAE5CFA0}" presName="compNode" presStyleCnt="0"/>
      <dgm:spPr/>
    </dgm:pt>
    <dgm:pt modelId="{1D4866B3-CE2D-4684-BF8C-E6FF228C811C}" type="pres">
      <dgm:prSet presAssocID="{FD92C9A4-7793-4879-949C-4D95AAE5CFA0}" presName="bkgdShape" presStyleLbl="node1" presStyleIdx="0" presStyleCnt="4"/>
      <dgm:spPr/>
      <dgm:t>
        <a:bodyPr/>
        <a:lstStyle/>
        <a:p>
          <a:endParaRPr lang="el-GR"/>
        </a:p>
      </dgm:t>
    </dgm:pt>
    <dgm:pt modelId="{93B3A27B-BB13-420B-AC42-683C281BF5B8}" type="pres">
      <dgm:prSet presAssocID="{FD92C9A4-7793-4879-949C-4D95AAE5CFA0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B39739BE-E40C-4877-AA19-6183E80A20D5}" type="pres">
      <dgm:prSet presAssocID="{FD92C9A4-7793-4879-949C-4D95AAE5CFA0}" presName="invisiNode" presStyleLbl="node1" presStyleIdx="0" presStyleCnt="4"/>
      <dgm:spPr/>
    </dgm:pt>
    <dgm:pt modelId="{30C74F0D-01FB-440F-82C5-2A83B91068B1}" type="pres">
      <dgm:prSet presAssocID="{FD92C9A4-7793-4879-949C-4D95AAE5CFA0}" presName="imagNode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DB70734-B93C-42D1-8F86-3BE3490C9D3A}" type="pres">
      <dgm:prSet presAssocID="{D9D3BF0A-A0F9-4088-AAA9-A7029A0361CB}" presName="sibTrans" presStyleLbl="sibTrans2D1" presStyleIdx="0" presStyleCnt="0"/>
      <dgm:spPr/>
      <dgm:t>
        <a:bodyPr/>
        <a:lstStyle/>
        <a:p>
          <a:endParaRPr lang="el-GR"/>
        </a:p>
      </dgm:t>
    </dgm:pt>
    <dgm:pt modelId="{FBEC1E6C-13C5-4A1D-B79C-B7B8908CBB3F}" type="pres">
      <dgm:prSet presAssocID="{DCD3FC58-07BD-4C95-9F46-558D69FFF043}" presName="compNode" presStyleCnt="0"/>
      <dgm:spPr/>
    </dgm:pt>
    <dgm:pt modelId="{65234A6C-2F37-4FE5-BBA3-302FFEFA6CDD}" type="pres">
      <dgm:prSet presAssocID="{DCD3FC58-07BD-4C95-9F46-558D69FFF043}" presName="bkgdShape" presStyleLbl="node1" presStyleIdx="1" presStyleCnt="4"/>
      <dgm:spPr/>
      <dgm:t>
        <a:bodyPr/>
        <a:lstStyle/>
        <a:p>
          <a:endParaRPr lang="el-GR"/>
        </a:p>
      </dgm:t>
    </dgm:pt>
    <dgm:pt modelId="{B5519456-1E6E-4362-9079-896B459E7023}" type="pres">
      <dgm:prSet presAssocID="{DCD3FC58-07BD-4C95-9F46-558D69FFF043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6DE8C18A-DCE3-46CF-953B-FB03A38E4FD4}" type="pres">
      <dgm:prSet presAssocID="{DCD3FC58-07BD-4C95-9F46-558D69FFF043}" presName="invisiNode" presStyleLbl="node1" presStyleIdx="1" presStyleCnt="4"/>
      <dgm:spPr/>
    </dgm:pt>
    <dgm:pt modelId="{522227D0-F46D-4369-B637-D027BF380CDD}" type="pres">
      <dgm:prSet presAssocID="{DCD3FC58-07BD-4C95-9F46-558D69FFF043}" presName="imagNode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416EE162-A636-4413-9F4F-A3E122E66275}" type="pres">
      <dgm:prSet presAssocID="{D2061549-006A-4EC7-80D9-818537562913}" presName="sibTrans" presStyleLbl="sibTrans2D1" presStyleIdx="0" presStyleCnt="0"/>
      <dgm:spPr/>
      <dgm:t>
        <a:bodyPr/>
        <a:lstStyle/>
        <a:p>
          <a:endParaRPr lang="el-GR"/>
        </a:p>
      </dgm:t>
    </dgm:pt>
    <dgm:pt modelId="{E8A7516E-E50C-4B09-8288-27C2C750C72A}" type="pres">
      <dgm:prSet presAssocID="{66F7735D-5292-4B2C-A17B-1DB1C453C894}" presName="compNode" presStyleCnt="0"/>
      <dgm:spPr/>
    </dgm:pt>
    <dgm:pt modelId="{D8187DD4-E5B5-4986-8532-598E6A383737}" type="pres">
      <dgm:prSet presAssocID="{66F7735D-5292-4B2C-A17B-1DB1C453C894}" presName="bkgdShape" presStyleLbl="node1" presStyleIdx="2" presStyleCnt="4"/>
      <dgm:spPr/>
      <dgm:t>
        <a:bodyPr/>
        <a:lstStyle/>
        <a:p>
          <a:endParaRPr lang="el-GR"/>
        </a:p>
      </dgm:t>
    </dgm:pt>
    <dgm:pt modelId="{A0B3CB61-32D5-4E28-BAA5-E6300C2F4BC0}" type="pres">
      <dgm:prSet presAssocID="{66F7735D-5292-4B2C-A17B-1DB1C453C894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89A39592-498B-4E65-9AC4-5165288A91EA}" type="pres">
      <dgm:prSet presAssocID="{66F7735D-5292-4B2C-A17B-1DB1C453C894}" presName="invisiNode" presStyleLbl="node1" presStyleIdx="2" presStyleCnt="4"/>
      <dgm:spPr/>
    </dgm:pt>
    <dgm:pt modelId="{5B952BB2-3138-49FD-914A-22C5CD42A4A5}" type="pres">
      <dgm:prSet presAssocID="{66F7735D-5292-4B2C-A17B-1DB1C453C894}" presName="imagNode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327E2CC-F723-48CD-829E-64A8C47C16DE}" type="pres">
      <dgm:prSet presAssocID="{98FAC542-EEE4-4A78-BA02-B8BEDFA43571}" presName="sibTrans" presStyleLbl="sibTrans2D1" presStyleIdx="0" presStyleCnt="0"/>
      <dgm:spPr/>
      <dgm:t>
        <a:bodyPr/>
        <a:lstStyle/>
        <a:p>
          <a:endParaRPr lang="el-GR"/>
        </a:p>
      </dgm:t>
    </dgm:pt>
    <dgm:pt modelId="{059AE99A-6504-46B9-BB6A-1B25F12A7E6A}" type="pres">
      <dgm:prSet presAssocID="{711EFBBF-506F-457B-AACF-82B7A0A6D468}" presName="compNode" presStyleCnt="0"/>
      <dgm:spPr/>
    </dgm:pt>
    <dgm:pt modelId="{2016B211-9D7F-4AE9-9D66-7A051F11B8ED}" type="pres">
      <dgm:prSet presAssocID="{711EFBBF-506F-457B-AACF-82B7A0A6D468}" presName="bkgdShape" presStyleLbl="node1" presStyleIdx="3" presStyleCnt="4"/>
      <dgm:spPr/>
      <dgm:t>
        <a:bodyPr/>
        <a:lstStyle/>
        <a:p>
          <a:endParaRPr lang="el-GR"/>
        </a:p>
      </dgm:t>
    </dgm:pt>
    <dgm:pt modelId="{E246DF91-429B-464F-85F6-75BBF5B27340}" type="pres">
      <dgm:prSet presAssocID="{711EFBBF-506F-457B-AACF-82B7A0A6D468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08FB4249-AEDB-4964-840C-BA0D9B42BFE6}" type="pres">
      <dgm:prSet presAssocID="{711EFBBF-506F-457B-AACF-82B7A0A6D468}" presName="invisiNode" presStyleLbl="node1" presStyleIdx="3" presStyleCnt="4"/>
      <dgm:spPr/>
    </dgm:pt>
    <dgm:pt modelId="{F99CA3D2-2749-4FB4-BF21-867655410DC4}" type="pres">
      <dgm:prSet presAssocID="{711EFBBF-506F-457B-AACF-82B7A0A6D468}" presName="imagNode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927E3479-75CB-423B-99E8-B5683D0F54C1}" srcId="{704B1338-5C08-4806-9F88-470FFE2AC028}" destId="{CC3CFAD1-B3E6-43CC-91E8-12C5A9B95AC5}" srcOrd="0" destOrd="0" parTransId="{45673F66-CE12-44C5-93CA-996E37ED6996}" sibTransId="{1BE2E2C6-0182-4DE2-856E-D677FDBDDA69}"/>
    <dgm:cxn modelId="{DAC47E6E-CC79-43A6-8CB9-93621B0F02F0}" type="presOf" srcId="{EBC02836-929E-4F2D-99C5-0675FBA08114}" destId="{E246DF91-429B-464F-85F6-75BBF5B27340}" srcOrd="1" destOrd="1" presId="urn:microsoft.com/office/officeart/2005/8/layout/hList7"/>
    <dgm:cxn modelId="{892EF4AE-0A4B-42F4-BDE0-E01F05368571}" type="presOf" srcId="{B4101964-C952-4B8E-8BC0-3147EA00F00D}" destId="{B5519456-1E6E-4362-9079-896B459E7023}" srcOrd="1" destOrd="4" presId="urn:microsoft.com/office/officeart/2005/8/layout/hList7"/>
    <dgm:cxn modelId="{7DBCE349-28DB-4A2C-9932-9698A7819D69}" srcId="{29DF1C0A-6232-4733-A61A-671C517CE75A}" destId="{D9CE8902-953A-4C01-BC63-8F394EBB7368}" srcOrd="0" destOrd="0" parTransId="{61EA6549-27A4-4C1C-889A-612E4D6963D3}" sibTransId="{563C1A01-6DD1-4DEC-9069-FBA194249BAF}"/>
    <dgm:cxn modelId="{595CB9A4-87F7-43DE-8363-E7FBF493293D}" type="presOf" srcId="{13E0D78E-F28A-48FB-997B-1D69B5223DB8}" destId="{93B3A27B-BB13-420B-AC42-683C281BF5B8}" srcOrd="1" destOrd="1" presId="urn:microsoft.com/office/officeart/2005/8/layout/hList7"/>
    <dgm:cxn modelId="{90E2DA9A-66D4-4B08-A272-AD6B112DA6B0}" srcId="{CC3CFAD1-B3E6-43CC-91E8-12C5A9B95AC5}" destId="{B4101964-C952-4B8E-8BC0-3147EA00F00D}" srcOrd="0" destOrd="0" parTransId="{09E6EF6A-3321-4BA3-809F-D98F3C46E031}" sibTransId="{8985C12D-9731-4C35-83AD-28ED9ACFFBE5}"/>
    <dgm:cxn modelId="{E822A9A9-AC21-4C1D-A838-806DC8CCEB3F}" srcId="{D9CE8902-953A-4C01-BC63-8F394EBB7368}" destId="{47204A72-12D7-41AE-AFFE-BFDDA15739EB}" srcOrd="0" destOrd="0" parTransId="{559F42E1-08FE-40A1-8216-269C01C564D6}" sibTransId="{C2198B23-1514-4136-87D4-4EDF1BA9EA15}"/>
    <dgm:cxn modelId="{A0FA3832-C8F5-44B1-BC9E-4A952D4AF324}" type="presOf" srcId="{4AA61EC2-9D91-4EED-95CB-4231EE974296}" destId="{E246DF91-429B-464F-85F6-75BBF5B27340}" srcOrd="1" destOrd="4" presId="urn:microsoft.com/office/officeart/2005/8/layout/hList7"/>
    <dgm:cxn modelId="{BBAF8261-0ABF-4CBA-9B4D-0801774D02A3}" type="presOf" srcId="{47204A72-12D7-41AE-AFFE-BFDDA15739EB}" destId="{A0B3CB61-32D5-4E28-BAA5-E6300C2F4BC0}" srcOrd="1" destOrd="3" presId="urn:microsoft.com/office/officeart/2005/8/layout/hList7"/>
    <dgm:cxn modelId="{B7E9EC60-F737-4A0D-9D2D-8E7F6CE1CCB5}" srcId="{152F8C9B-E5B8-426D-848D-021FAF465C15}" destId="{4AA61EC2-9D91-4EED-95CB-4231EE974296}" srcOrd="0" destOrd="0" parTransId="{C725AD58-7E8E-4D94-9DFD-C28BDBFDFBD0}" sibTransId="{98DF8B00-11B2-4A88-834B-4581B309A6A3}"/>
    <dgm:cxn modelId="{F9C7DFE5-1DC2-4FF3-9119-5097F59C41B5}" type="presOf" srcId="{D9D3BF0A-A0F9-4088-AAA9-A7029A0361CB}" destId="{9DB70734-B93C-42D1-8F86-3BE3490C9D3A}" srcOrd="0" destOrd="0" presId="urn:microsoft.com/office/officeart/2005/8/layout/hList7"/>
    <dgm:cxn modelId="{9BAC6024-5542-4D2A-9579-253145B90595}" srcId="{47204A72-12D7-41AE-AFFE-BFDDA15739EB}" destId="{D9B88B01-31DB-49C5-AC3E-C605DCBCEB25}" srcOrd="0" destOrd="0" parTransId="{A272CFD2-9EA0-4365-9521-52551A31E995}" sibTransId="{883FB94C-0543-43D4-B958-3A18C91DD4CF}"/>
    <dgm:cxn modelId="{9149D1AB-1893-47D8-976B-7F2E742F41F3}" srcId="{E9DAD4BC-DC23-4338-A5D5-4DAB85FFA93E}" destId="{FD92C9A4-7793-4879-949C-4D95AAE5CFA0}" srcOrd="0" destOrd="0" parTransId="{A9EC92F7-671A-4CB0-89DF-6B28E97DDF51}" sibTransId="{D9D3BF0A-A0F9-4088-AAA9-A7029A0361CB}"/>
    <dgm:cxn modelId="{6AF53DC0-267D-461B-831D-2D3809C6B2BE}" srcId="{AFD16801-BF76-4119-8F85-59CF8483B725}" destId="{A2F99DF6-DC4E-450B-A6E0-344CEA9EA250}" srcOrd="0" destOrd="0" parTransId="{2E88CB8A-A468-4D71-B9D0-4A7C512EE86F}" sibTransId="{EBB1369E-F142-4170-9670-648A2AF00651}"/>
    <dgm:cxn modelId="{CE3B98EF-425D-4273-8A8F-B26C2C353C3E}" type="presOf" srcId="{42DC6954-4252-4421-A7AC-269F188DA6BE}" destId="{93B3A27B-BB13-420B-AC42-683C281BF5B8}" srcOrd="1" destOrd="5" presId="urn:microsoft.com/office/officeart/2005/8/layout/hList7"/>
    <dgm:cxn modelId="{26110CD8-1E5C-470E-9487-D28ED64E326B}" type="presOf" srcId="{A2F99DF6-DC4E-450B-A6E0-344CEA9EA250}" destId="{1D4866B3-CE2D-4684-BF8C-E6FF228C811C}" srcOrd="0" destOrd="4" presId="urn:microsoft.com/office/officeart/2005/8/layout/hList7"/>
    <dgm:cxn modelId="{AFC3F08B-3530-4F30-A5E8-804E31C047A6}" type="presOf" srcId="{66F7735D-5292-4B2C-A17B-1DB1C453C894}" destId="{A0B3CB61-32D5-4E28-BAA5-E6300C2F4BC0}" srcOrd="1" destOrd="0" presId="urn:microsoft.com/office/officeart/2005/8/layout/hList7"/>
    <dgm:cxn modelId="{08158BE3-3F62-4090-B46C-BFFE36FBE1BE}" type="presOf" srcId="{D9B88B01-31DB-49C5-AC3E-C605DCBCEB25}" destId="{A0B3CB61-32D5-4E28-BAA5-E6300C2F4BC0}" srcOrd="1" destOrd="4" presId="urn:microsoft.com/office/officeart/2005/8/layout/hList7"/>
    <dgm:cxn modelId="{90CEE253-8D1A-466C-859C-6EA2C7EFE3E6}" type="presOf" srcId="{E9DAD4BC-DC23-4338-A5D5-4DAB85FFA93E}" destId="{71187D82-2C81-46D2-B2AC-5B117B5F5CB1}" srcOrd="0" destOrd="0" presId="urn:microsoft.com/office/officeart/2005/8/layout/hList7"/>
    <dgm:cxn modelId="{E5347312-74C1-4A07-A41D-2FE8460B5B1E}" srcId="{67BC65F8-FA0F-4B29-B6B3-F28294C6F44E}" destId="{152F8C9B-E5B8-426D-848D-021FAF465C15}" srcOrd="0" destOrd="0" parTransId="{0C56850E-00CE-4D60-BDFF-32A582B72AEB}" sibTransId="{4F164578-AB1B-4CB9-B58B-0B2874B2E32B}"/>
    <dgm:cxn modelId="{DFBF5788-79E1-4D08-BD76-4BE857152E21}" type="presOf" srcId="{CC3CFAD1-B3E6-43CC-91E8-12C5A9B95AC5}" destId="{B5519456-1E6E-4362-9079-896B459E7023}" srcOrd="1" destOrd="3" presId="urn:microsoft.com/office/officeart/2005/8/layout/hList7"/>
    <dgm:cxn modelId="{A18B5E64-E5D2-40B8-ACDB-843554B7E223}" type="presOf" srcId="{3BE232AD-C010-489A-9D39-994D1E469235}" destId="{1D4866B3-CE2D-4684-BF8C-E6FF228C811C}" srcOrd="0" destOrd="2" presId="urn:microsoft.com/office/officeart/2005/8/layout/hList7"/>
    <dgm:cxn modelId="{82770407-8218-48DC-A5CD-5A267440D3F5}" type="presOf" srcId="{98FAC542-EEE4-4A78-BA02-B8BEDFA43571}" destId="{C327E2CC-F723-48CD-829E-64A8C47C16DE}" srcOrd="0" destOrd="0" presId="urn:microsoft.com/office/officeart/2005/8/layout/hList7"/>
    <dgm:cxn modelId="{195AFB98-A57F-4DA0-AF4B-8934B84C4044}" type="presOf" srcId="{DCD3FC58-07BD-4C95-9F46-558D69FFF043}" destId="{65234A6C-2F37-4FE5-BBA3-302FFEFA6CDD}" srcOrd="0" destOrd="0" presId="urn:microsoft.com/office/officeart/2005/8/layout/hList7"/>
    <dgm:cxn modelId="{CCB4E88D-3FF4-4295-B739-8DF7A47A51F2}" type="presOf" srcId="{D9B88B01-31DB-49C5-AC3E-C605DCBCEB25}" destId="{D8187DD4-E5B5-4986-8532-598E6A383737}" srcOrd="0" destOrd="4" presId="urn:microsoft.com/office/officeart/2005/8/layout/hList7"/>
    <dgm:cxn modelId="{B1CA32BE-8614-4779-AA6F-CB1A6DD8E029}" srcId="{3BE232AD-C010-489A-9D39-994D1E469235}" destId="{AFD16801-BF76-4119-8F85-59CF8483B725}" srcOrd="0" destOrd="0" parTransId="{AE506EBD-E6F0-4893-8B28-E6AB002BE181}" sibTransId="{ABC5AAA9-BB39-4128-8B17-CC7B05044D79}"/>
    <dgm:cxn modelId="{1E5A97B1-8228-437B-B3D8-C580097EB700}" type="presOf" srcId="{704B1338-5C08-4806-9F88-470FFE2AC028}" destId="{B5519456-1E6E-4362-9079-896B459E7023}" srcOrd="1" destOrd="2" presId="urn:microsoft.com/office/officeart/2005/8/layout/hList7"/>
    <dgm:cxn modelId="{35418BBA-3948-494C-8C33-88B6A1B7FB0F}" type="presOf" srcId="{D9CE8902-953A-4C01-BC63-8F394EBB7368}" destId="{A0B3CB61-32D5-4E28-BAA5-E6300C2F4BC0}" srcOrd="1" destOrd="2" presId="urn:microsoft.com/office/officeart/2005/8/layout/hList7"/>
    <dgm:cxn modelId="{81E91C05-8F04-496B-B18F-D18242BCDF7B}" type="presOf" srcId="{D9CE8902-953A-4C01-BC63-8F394EBB7368}" destId="{D8187DD4-E5B5-4986-8532-598E6A383737}" srcOrd="0" destOrd="2" presId="urn:microsoft.com/office/officeart/2005/8/layout/hList7"/>
    <dgm:cxn modelId="{292DD912-EC5A-413C-BE0B-1A6541E0AABF}" type="presOf" srcId="{DCD3FC58-07BD-4C95-9F46-558D69FFF043}" destId="{B5519456-1E6E-4362-9079-896B459E7023}" srcOrd="1" destOrd="0" presId="urn:microsoft.com/office/officeart/2005/8/layout/hList7"/>
    <dgm:cxn modelId="{E2AAFB5F-9B1A-480C-841B-A7753EF01C26}" type="presOf" srcId="{47204A72-12D7-41AE-AFFE-BFDDA15739EB}" destId="{D8187DD4-E5B5-4986-8532-598E6A383737}" srcOrd="0" destOrd="3" presId="urn:microsoft.com/office/officeart/2005/8/layout/hList7"/>
    <dgm:cxn modelId="{055F13E7-89D5-46A5-8EA3-416C4A55DFFC}" type="presOf" srcId="{B4101964-C952-4B8E-8BC0-3147EA00F00D}" destId="{65234A6C-2F37-4FE5-BBA3-302FFEFA6CDD}" srcOrd="0" destOrd="4" presId="urn:microsoft.com/office/officeart/2005/8/layout/hList7"/>
    <dgm:cxn modelId="{E65336BF-96DB-4E1A-A142-962F6ECFF4BD}" type="presOf" srcId="{EBC02836-929E-4F2D-99C5-0675FBA08114}" destId="{2016B211-9D7F-4AE9-9D66-7A051F11B8ED}" srcOrd="0" destOrd="1" presId="urn:microsoft.com/office/officeart/2005/8/layout/hList7"/>
    <dgm:cxn modelId="{41C38F5D-731E-47AD-88B9-6587755629AD}" type="presOf" srcId="{CC3CFAD1-B3E6-43CC-91E8-12C5A9B95AC5}" destId="{65234A6C-2F37-4FE5-BBA3-302FFEFA6CDD}" srcOrd="0" destOrd="3" presId="urn:microsoft.com/office/officeart/2005/8/layout/hList7"/>
    <dgm:cxn modelId="{688DC903-4F04-4075-A29E-7A983B90E732}" srcId="{E9DAD4BC-DC23-4338-A5D5-4DAB85FFA93E}" destId="{DCD3FC58-07BD-4C95-9F46-558D69FFF043}" srcOrd="1" destOrd="0" parTransId="{DEEC885A-5E49-43D4-B3CC-885E3BB3ED7E}" sibTransId="{D2061549-006A-4EC7-80D9-818537562913}"/>
    <dgm:cxn modelId="{43445BE7-E13A-454A-8BC8-15804A94FA97}" srcId="{EBC02836-929E-4F2D-99C5-0675FBA08114}" destId="{67BC65F8-FA0F-4B29-B6B3-F28294C6F44E}" srcOrd="0" destOrd="0" parTransId="{E6094B1B-F2A2-4F4F-AF2A-3428F29B5AF0}" sibTransId="{EA72451A-BB73-42BF-A048-C891FE66E646}"/>
    <dgm:cxn modelId="{F38EE9DD-E0A1-47C8-A573-C96C0F1DBADB}" type="presOf" srcId="{3BE232AD-C010-489A-9D39-994D1E469235}" destId="{93B3A27B-BB13-420B-AC42-683C281BF5B8}" srcOrd="1" destOrd="2" presId="urn:microsoft.com/office/officeart/2005/8/layout/hList7"/>
    <dgm:cxn modelId="{96C67504-6F16-4D69-BDA4-68B4E7EA69C6}" type="presOf" srcId="{FD92C9A4-7793-4879-949C-4D95AAE5CFA0}" destId="{1D4866B3-CE2D-4684-BF8C-E6FF228C811C}" srcOrd="0" destOrd="0" presId="urn:microsoft.com/office/officeart/2005/8/layout/hList7"/>
    <dgm:cxn modelId="{2BC2C372-05D8-4D16-A638-2E7A1506F561}" type="presOf" srcId="{29DF1C0A-6232-4733-A61A-671C517CE75A}" destId="{D8187DD4-E5B5-4986-8532-598E6A383737}" srcOrd="0" destOrd="1" presId="urn:microsoft.com/office/officeart/2005/8/layout/hList7"/>
    <dgm:cxn modelId="{0E73F479-454D-4982-9DDA-25473E8970D3}" type="presOf" srcId="{5DEF8339-9FB0-47C3-A7A6-9D3FA3CAAC90}" destId="{93B3A27B-BB13-420B-AC42-683C281BF5B8}" srcOrd="1" destOrd="6" presId="urn:microsoft.com/office/officeart/2005/8/layout/hList7"/>
    <dgm:cxn modelId="{044661FD-834E-4A1C-883F-34A7A69A5B82}" type="presOf" srcId="{711EFBBF-506F-457B-AACF-82B7A0A6D468}" destId="{2016B211-9D7F-4AE9-9D66-7A051F11B8ED}" srcOrd="0" destOrd="0" presId="urn:microsoft.com/office/officeart/2005/8/layout/hList7"/>
    <dgm:cxn modelId="{FD722A1B-7883-4FFB-8557-F8B15F64C779}" srcId="{66F7735D-5292-4B2C-A17B-1DB1C453C894}" destId="{29DF1C0A-6232-4733-A61A-671C517CE75A}" srcOrd="0" destOrd="0" parTransId="{33CAA2EA-035B-4230-8FE3-3CAB4A2D5D5F}" sibTransId="{B38DC700-A24E-44A5-B826-1F9686282FB4}"/>
    <dgm:cxn modelId="{3943DCB3-136D-4B29-8148-1C2A9219C60C}" srcId="{FD92C9A4-7793-4879-949C-4D95AAE5CFA0}" destId="{13E0D78E-F28A-48FB-997B-1D69B5223DB8}" srcOrd="0" destOrd="0" parTransId="{1EE8DB39-A41D-4E14-ADBA-75720BABB55C}" sibTransId="{CEE9CF17-1250-410D-BD0E-0C2C5C99000D}"/>
    <dgm:cxn modelId="{F6E76EEF-46EB-4F89-A7B2-6D13DDC4A193}" type="presOf" srcId="{704B1338-5C08-4806-9F88-470FFE2AC028}" destId="{65234A6C-2F37-4FE5-BBA3-302FFEFA6CDD}" srcOrd="0" destOrd="2" presId="urn:microsoft.com/office/officeart/2005/8/layout/hList7"/>
    <dgm:cxn modelId="{BA4FCB6B-0C39-437A-9C27-2A17C6F61A28}" type="presOf" srcId="{810D70DF-0BB3-4964-AE97-9B585E61CAAA}" destId="{65234A6C-2F37-4FE5-BBA3-302FFEFA6CDD}" srcOrd="0" destOrd="1" presId="urn:microsoft.com/office/officeart/2005/8/layout/hList7"/>
    <dgm:cxn modelId="{BAB24E41-A2E5-47E7-8234-4AF15D80A8F6}" type="presOf" srcId="{944896BC-6754-406E-BE70-6816E95BB618}" destId="{D8187DD4-E5B5-4986-8532-598E6A383737}" srcOrd="0" destOrd="5" presId="urn:microsoft.com/office/officeart/2005/8/layout/hList7"/>
    <dgm:cxn modelId="{1D56612A-AD8A-4FE0-9708-707B96E05A5D}" srcId="{711EFBBF-506F-457B-AACF-82B7A0A6D468}" destId="{EBC02836-929E-4F2D-99C5-0675FBA08114}" srcOrd="0" destOrd="0" parTransId="{FFAF1803-0E24-425B-9296-07F40B13B77D}" sibTransId="{20E3FA51-A410-429F-B2FC-1A9B1FADFE22}"/>
    <dgm:cxn modelId="{A58C7366-EC62-46E4-BD34-181720E150E0}" type="presOf" srcId="{FD92C9A4-7793-4879-949C-4D95AAE5CFA0}" destId="{93B3A27B-BB13-420B-AC42-683C281BF5B8}" srcOrd="1" destOrd="0" presId="urn:microsoft.com/office/officeart/2005/8/layout/hList7"/>
    <dgm:cxn modelId="{11308C74-8855-47B6-AE0E-7342355B03C4}" type="presOf" srcId="{4AA61EC2-9D91-4EED-95CB-4231EE974296}" destId="{2016B211-9D7F-4AE9-9D66-7A051F11B8ED}" srcOrd="0" destOrd="4" presId="urn:microsoft.com/office/officeart/2005/8/layout/hList7"/>
    <dgm:cxn modelId="{386FFC2E-6D0A-4C64-B89F-A25E852F159C}" type="presOf" srcId="{D2061549-006A-4EC7-80D9-818537562913}" destId="{416EE162-A636-4413-9F4F-A3E122E66275}" srcOrd="0" destOrd="0" presId="urn:microsoft.com/office/officeart/2005/8/layout/hList7"/>
    <dgm:cxn modelId="{81730D0E-FDE3-415B-BC28-27BD7C4E7F01}" type="presOf" srcId="{67BC65F8-FA0F-4B29-B6B3-F28294C6F44E}" destId="{2016B211-9D7F-4AE9-9D66-7A051F11B8ED}" srcOrd="0" destOrd="2" presId="urn:microsoft.com/office/officeart/2005/8/layout/hList7"/>
    <dgm:cxn modelId="{9DA483CB-5B66-4170-84BC-D59ADBEEB313}" srcId="{E9DAD4BC-DC23-4338-A5D5-4DAB85FFA93E}" destId="{66F7735D-5292-4B2C-A17B-1DB1C453C894}" srcOrd="2" destOrd="0" parTransId="{8DF669E7-96B0-4934-A2D5-6E6F79267D35}" sibTransId="{98FAC542-EEE4-4A78-BA02-B8BEDFA43571}"/>
    <dgm:cxn modelId="{B9B1F653-35BA-4CD1-83A8-A7551F9DDA63}" srcId="{D9B88B01-31DB-49C5-AC3E-C605DCBCEB25}" destId="{944896BC-6754-406E-BE70-6816E95BB618}" srcOrd="0" destOrd="0" parTransId="{7CAE969B-479F-40A6-AA0F-BCCDD7188B25}" sibTransId="{88A6ED08-BFBA-42FC-9EAD-BF471661A5D7}"/>
    <dgm:cxn modelId="{F274AA50-9B31-437F-A311-412620A69BE6}" type="presOf" srcId="{13E0D78E-F28A-48FB-997B-1D69B5223DB8}" destId="{1D4866B3-CE2D-4684-BF8C-E6FF228C811C}" srcOrd="0" destOrd="1" presId="urn:microsoft.com/office/officeart/2005/8/layout/hList7"/>
    <dgm:cxn modelId="{839AB975-8906-4D0C-99AA-0FAA19C6B83C}" srcId="{13E0D78E-F28A-48FB-997B-1D69B5223DB8}" destId="{3BE232AD-C010-489A-9D39-994D1E469235}" srcOrd="0" destOrd="0" parTransId="{D68CD34F-5596-46C2-BAF9-5F114C2B82B5}" sibTransId="{F9A74DA7-F1EA-40A6-B13B-152F27FBDA5E}"/>
    <dgm:cxn modelId="{0C54DC22-0FCF-44F0-AAA4-12740B259F8B}" type="presOf" srcId="{944896BC-6754-406E-BE70-6816E95BB618}" destId="{A0B3CB61-32D5-4E28-BAA5-E6300C2F4BC0}" srcOrd="1" destOrd="5" presId="urn:microsoft.com/office/officeart/2005/8/layout/hList7"/>
    <dgm:cxn modelId="{3E5A5552-CAD1-41A0-B9A4-32858BBB66A8}" type="presOf" srcId="{152F8C9B-E5B8-426D-848D-021FAF465C15}" destId="{E246DF91-429B-464F-85F6-75BBF5B27340}" srcOrd="1" destOrd="3" presId="urn:microsoft.com/office/officeart/2005/8/layout/hList7"/>
    <dgm:cxn modelId="{CB91BD84-75D6-4478-9EC5-02213340BF74}" type="presOf" srcId="{711EFBBF-506F-457B-AACF-82B7A0A6D468}" destId="{E246DF91-429B-464F-85F6-75BBF5B27340}" srcOrd="1" destOrd="0" presId="urn:microsoft.com/office/officeart/2005/8/layout/hList7"/>
    <dgm:cxn modelId="{7C0FEE83-3EF4-4C6E-B4C1-9F4E5133B58D}" srcId="{DCD3FC58-07BD-4C95-9F46-558D69FFF043}" destId="{810D70DF-0BB3-4964-AE97-9B585E61CAAA}" srcOrd="0" destOrd="0" parTransId="{D957FE74-5BF3-4477-B8C4-A4A3028A4452}" sibTransId="{4743DEF4-E578-4FEE-AFF1-DD6052A33BA4}"/>
    <dgm:cxn modelId="{0C36E089-E4DA-41D9-877B-59338273D1E7}" type="presOf" srcId="{5DEF8339-9FB0-47C3-A7A6-9D3FA3CAAC90}" destId="{1D4866B3-CE2D-4684-BF8C-E6FF228C811C}" srcOrd="0" destOrd="6" presId="urn:microsoft.com/office/officeart/2005/8/layout/hList7"/>
    <dgm:cxn modelId="{9B8C9B1A-7731-4F04-809A-A3DCF932BE29}" type="presOf" srcId="{A2F99DF6-DC4E-450B-A6E0-344CEA9EA250}" destId="{93B3A27B-BB13-420B-AC42-683C281BF5B8}" srcOrd="1" destOrd="4" presId="urn:microsoft.com/office/officeart/2005/8/layout/hList7"/>
    <dgm:cxn modelId="{66E393EF-1C67-45CD-B1D8-289C54B9BFB3}" type="presOf" srcId="{152F8C9B-E5B8-426D-848D-021FAF465C15}" destId="{2016B211-9D7F-4AE9-9D66-7A051F11B8ED}" srcOrd="0" destOrd="3" presId="urn:microsoft.com/office/officeart/2005/8/layout/hList7"/>
    <dgm:cxn modelId="{6A6B9F87-6D5B-41CB-91A4-B558541B2C84}" type="presOf" srcId="{42DC6954-4252-4421-A7AC-269F188DA6BE}" destId="{1D4866B3-CE2D-4684-BF8C-E6FF228C811C}" srcOrd="0" destOrd="5" presId="urn:microsoft.com/office/officeart/2005/8/layout/hList7"/>
    <dgm:cxn modelId="{E85084D3-40D2-45C0-9B52-D17FFCC546C3}" type="presOf" srcId="{810D70DF-0BB3-4964-AE97-9B585E61CAAA}" destId="{B5519456-1E6E-4362-9079-896B459E7023}" srcOrd="1" destOrd="1" presId="urn:microsoft.com/office/officeart/2005/8/layout/hList7"/>
    <dgm:cxn modelId="{7C4BE560-04F3-4173-B0E5-70746489B847}" type="presOf" srcId="{29DF1C0A-6232-4733-A61A-671C517CE75A}" destId="{A0B3CB61-32D5-4E28-BAA5-E6300C2F4BC0}" srcOrd="1" destOrd="1" presId="urn:microsoft.com/office/officeart/2005/8/layout/hList7"/>
    <dgm:cxn modelId="{0B4F8135-C838-4606-AF2D-2131586B3022}" type="presOf" srcId="{AFD16801-BF76-4119-8F85-59CF8483B725}" destId="{1D4866B3-CE2D-4684-BF8C-E6FF228C811C}" srcOrd="0" destOrd="3" presId="urn:microsoft.com/office/officeart/2005/8/layout/hList7"/>
    <dgm:cxn modelId="{3EE8E2BA-6463-4FAA-8E13-298A40CED3A2}" type="presOf" srcId="{66F7735D-5292-4B2C-A17B-1DB1C453C894}" destId="{D8187DD4-E5B5-4986-8532-598E6A383737}" srcOrd="0" destOrd="0" presId="urn:microsoft.com/office/officeart/2005/8/layout/hList7"/>
    <dgm:cxn modelId="{890D91E3-9999-4EE0-8155-3BAE45168AED}" type="presOf" srcId="{AFD16801-BF76-4119-8F85-59CF8483B725}" destId="{93B3A27B-BB13-420B-AC42-683C281BF5B8}" srcOrd="1" destOrd="3" presId="urn:microsoft.com/office/officeart/2005/8/layout/hList7"/>
    <dgm:cxn modelId="{12A4D712-28C8-473B-B471-9698AF131B7A}" srcId="{42DC6954-4252-4421-A7AC-269F188DA6BE}" destId="{5DEF8339-9FB0-47C3-A7A6-9D3FA3CAAC90}" srcOrd="0" destOrd="0" parTransId="{EC010882-FDCA-468B-AFCD-93981C72639B}" sibTransId="{C5E0ACB5-7B7C-4085-98C0-AB2828B1894C}"/>
    <dgm:cxn modelId="{FA894D65-6A0B-46F8-B20E-B88B1261EBA1}" type="presOf" srcId="{67BC65F8-FA0F-4B29-B6B3-F28294C6F44E}" destId="{E246DF91-429B-464F-85F6-75BBF5B27340}" srcOrd="1" destOrd="2" presId="urn:microsoft.com/office/officeart/2005/8/layout/hList7"/>
    <dgm:cxn modelId="{5E6F55D6-EA1F-40D9-9AED-D22410B16C6C}" srcId="{A2F99DF6-DC4E-450B-A6E0-344CEA9EA250}" destId="{42DC6954-4252-4421-A7AC-269F188DA6BE}" srcOrd="0" destOrd="0" parTransId="{3CB0CB05-6FB5-4D95-BDC8-C28410A4521A}" sibTransId="{E398C73D-7961-4F8F-B8D5-C139A0B40FB5}"/>
    <dgm:cxn modelId="{11706404-9425-4FE7-A43F-785C3B5485AB}" srcId="{E9DAD4BC-DC23-4338-A5D5-4DAB85FFA93E}" destId="{711EFBBF-506F-457B-AACF-82B7A0A6D468}" srcOrd="3" destOrd="0" parTransId="{2697FF3A-C4DF-421B-9061-7414E6177685}" sibTransId="{A8244779-6DBE-47EE-864F-2A1F30DD191F}"/>
    <dgm:cxn modelId="{71D05D90-F346-4940-95B0-0EFCFC6FFA84}" srcId="{810D70DF-0BB3-4964-AE97-9B585E61CAAA}" destId="{704B1338-5C08-4806-9F88-470FFE2AC028}" srcOrd="0" destOrd="0" parTransId="{8BE4B9B7-25DB-4BE4-A266-CA9C3705FAB8}" sibTransId="{E70ADB19-CD9D-4E22-8613-A776761D7409}"/>
    <dgm:cxn modelId="{3EB0DA7C-B730-42E1-AC49-B563B422AAF4}" type="presParOf" srcId="{71187D82-2C81-46D2-B2AC-5B117B5F5CB1}" destId="{5AD62FA1-23EB-4323-905E-20679900ABEF}" srcOrd="0" destOrd="0" presId="urn:microsoft.com/office/officeart/2005/8/layout/hList7"/>
    <dgm:cxn modelId="{9934EF7E-C61D-40FE-BF9A-BBC148047356}" type="presParOf" srcId="{71187D82-2C81-46D2-B2AC-5B117B5F5CB1}" destId="{805901EF-C4BD-47A3-8198-8E7600E3AA35}" srcOrd="1" destOrd="0" presId="urn:microsoft.com/office/officeart/2005/8/layout/hList7"/>
    <dgm:cxn modelId="{AB226308-050A-4AE2-B99E-06CF6085C365}" type="presParOf" srcId="{805901EF-C4BD-47A3-8198-8E7600E3AA35}" destId="{E8518CAA-1B5B-48EE-B55C-5A2EFEB31A46}" srcOrd="0" destOrd="0" presId="urn:microsoft.com/office/officeart/2005/8/layout/hList7"/>
    <dgm:cxn modelId="{C2D20446-F094-4270-B268-FA66A33F3618}" type="presParOf" srcId="{E8518CAA-1B5B-48EE-B55C-5A2EFEB31A46}" destId="{1D4866B3-CE2D-4684-BF8C-E6FF228C811C}" srcOrd="0" destOrd="0" presId="urn:microsoft.com/office/officeart/2005/8/layout/hList7"/>
    <dgm:cxn modelId="{72903018-4679-4480-AF40-EB8D80CD1D1D}" type="presParOf" srcId="{E8518CAA-1B5B-48EE-B55C-5A2EFEB31A46}" destId="{93B3A27B-BB13-420B-AC42-683C281BF5B8}" srcOrd="1" destOrd="0" presId="urn:microsoft.com/office/officeart/2005/8/layout/hList7"/>
    <dgm:cxn modelId="{E1B031A9-62BC-4DC6-A27F-543138E6789C}" type="presParOf" srcId="{E8518CAA-1B5B-48EE-B55C-5A2EFEB31A46}" destId="{B39739BE-E40C-4877-AA19-6183E80A20D5}" srcOrd="2" destOrd="0" presId="urn:microsoft.com/office/officeart/2005/8/layout/hList7"/>
    <dgm:cxn modelId="{293D560B-A8A5-4B4A-ADCE-8434AE15192F}" type="presParOf" srcId="{E8518CAA-1B5B-48EE-B55C-5A2EFEB31A46}" destId="{30C74F0D-01FB-440F-82C5-2A83B91068B1}" srcOrd="3" destOrd="0" presId="urn:microsoft.com/office/officeart/2005/8/layout/hList7"/>
    <dgm:cxn modelId="{DCD80AC5-E07E-49E5-9AC7-D38966EFB834}" type="presParOf" srcId="{805901EF-C4BD-47A3-8198-8E7600E3AA35}" destId="{9DB70734-B93C-42D1-8F86-3BE3490C9D3A}" srcOrd="1" destOrd="0" presId="urn:microsoft.com/office/officeart/2005/8/layout/hList7"/>
    <dgm:cxn modelId="{CE360991-FD24-43A6-ACB5-A8508BAA2E00}" type="presParOf" srcId="{805901EF-C4BD-47A3-8198-8E7600E3AA35}" destId="{FBEC1E6C-13C5-4A1D-B79C-B7B8908CBB3F}" srcOrd="2" destOrd="0" presId="urn:microsoft.com/office/officeart/2005/8/layout/hList7"/>
    <dgm:cxn modelId="{74F0DFA5-92BA-477D-8DF4-A9D27E043BC6}" type="presParOf" srcId="{FBEC1E6C-13C5-4A1D-B79C-B7B8908CBB3F}" destId="{65234A6C-2F37-4FE5-BBA3-302FFEFA6CDD}" srcOrd="0" destOrd="0" presId="urn:microsoft.com/office/officeart/2005/8/layout/hList7"/>
    <dgm:cxn modelId="{4407C470-BB97-4C91-A3E2-CED7D7AC2218}" type="presParOf" srcId="{FBEC1E6C-13C5-4A1D-B79C-B7B8908CBB3F}" destId="{B5519456-1E6E-4362-9079-896B459E7023}" srcOrd="1" destOrd="0" presId="urn:microsoft.com/office/officeart/2005/8/layout/hList7"/>
    <dgm:cxn modelId="{8052131B-8121-4CE7-8D3B-23E858905C6B}" type="presParOf" srcId="{FBEC1E6C-13C5-4A1D-B79C-B7B8908CBB3F}" destId="{6DE8C18A-DCE3-46CF-953B-FB03A38E4FD4}" srcOrd="2" destOrd="0" presId="urn:microsoft.com/office/officeart/2005/8/layout/hList7"/>
    <dgm:cxn modelId="{C40A0C47-BA7E-422A-87FE-D1D2F4F2E63C}" type="presParOf" srcId="{FBEC1E6C-13C5-4A1D-B79C-B7B8908CBB3F}" destId="{522227D0-F46D-4369-B637-D027BF380CDD}" srcOrd="3" destOrd="0" presId="urn:microsoft.com/office/officeart/2005/8/layout/hList7"/>
    <dgm:cxn modelId="{E660025A-9E83-4B81-BE6C-B2088D333A66}" type="presParOf" srcId="{805901EF-C4BD-47A3-8198-8E7600E3AA35}" destId="{416EE162-A636-4413-9F4F-A3E122E66275}" srcOrd="3" destOrd="0" presId="urn:microsoft.com/office/officeart/2005/8/layout/hList7"/>
    <dgm:cxn modelId="{72BBD215-18CA-4549-AA84-DC19F10D47D6}" type="presParOf" srcId="{805901EF-C4BD-47A3-8198-8E7600E3AA35}" destId="{E8A7516E-E50C-4B09-8288-27C2C750C72A}" srcOrd="4" destOrd="0" presId="urn:microsoft.com/office/officeart/2005/8/layout/hList7"/>
    <dgm:cxn modelId="{B897F9D1-49BC-42FB-B211-C407287980A8}" type="presParOf" srcId="{E8A7516E-E50C-4B09-8288-27C2C750C72A}" destId="{D8187DD4-E5B5-4986-8532-598E6A383737}" srcOrd="0" destOrd="0" presId="urn:microsoft.com/office/officeart/2005/8/layout/hList7"/>
    <dgm:cxn modelId="{AF725553-1F9E-4D64-B232-AD82175AC133}" type="presParOf" srcId="{E8A7516E-E50C-4B09-8288-27C2C750C72A}" destId="{A0B3CB61-32D5-4E28-BAA5-E6300C2F4BC0}" srcOrd="1" destOrd="0" presId="urn:microsoft.com/office/officeart/2005/8/layout/hList7"/>
    <dgm:cxn modelId="{70DD5D7D-5EF7-4F8D-A3FF-0EC6266ABADF}" type="presParOf" srcId="{E8A7516E-E50C-4B09-8288-27C2C750C72A}" destId="{89A39592-498B-4E65-9AC4-5165288A91EA}" srcOrd="2" destOrd="0" presId="urn:microsoft.com/office/officeart/2005/8/layout/hList7"/>
    <dgm:cxn modelId="{D3EC607E-6EE8-44EF-B008-C7C3B9F041FF}" type="presParOf" srcId="{E8A7516E-E50C-4B09-8288-27C2C750C72A}" destId="{5B952BB2-3138-49FD-914A-22C5CD42A4A5}" srcOrd="3" destOrd="0" presId="urn:microsoft.com/office/officeart/2005/8/layout/hList7"/>
    <dgm:cxn modelId="{1985AE68-09C6-4281-9690-3648CD1C54F4}" type="presParOf" srcId="{805901EF-C4BD-47A3-8198-8E7600E3AA35}" destId="{C327E2CC-F723-48CD-829E-64A8C47C16DE}" srcOrd="5" destOrd="0" presId="urn:microsoft.com/office/officeart/2005/8/layout/hList7"/>
    <dgm:cxn modelId="{F07D1289-5847-4C2E-95E4-9FCC7D93DBB2}" type="presParOf" srcId="{805901EF-C4BD-47A3-8198-8E7600E3AA35}" destId="{059AE99A-6504-46B9-BB6A-1B25F12A7E6A}" srcOrd="6" destOrd="0" presId="urn:microsoft.com/office/officeart/2005/8/layout/hList7"/>
    <dgm:cxn modelId="{E78169C9-7805-4B56-B162-C2C71F89D286}" type="presParOf" srcId="{059AE99A-6504-46B9-BB6A-1B25F12A7E6A}" destId="{2016B211-9D7F-4AE9-9D66-7A051F11B8ED}" srcOrd="0" destOrd="0" presId="urn:microsoft.com/office/officeart/2005/8/layout/hList7"/>
    <dgm:cxn modelId="{3DB78239-C9B6-4512-BB10-A5391354C3CE}" type="presParOf" srcId="{059AE99A-6504-46B9-BB6A-1B25F12A7E6A}" destId="{E246DF91-429B-464F-85F6-75BBF5B27340}" srcOrd="1" destOrd="0" presId="urn:microsoft.com/office/officeart/2005/8/layout/hList7"/>
    <dgm:cxn modelId="{BC1E6FF7-21D6-4FD9-A6BA-9B8E399C04D1}" type="presParOf" srcId="{059AE99A-6504-46B9-BB6A-1B25F12A7E6A}" destId="{08FB4249-AEDB-4964-840C-BA0D9B42BFE6}" srcOrd="2" destOrd="0" presId="urn:microsoft.com/office/officeart/2005/8/layout/hList7"/>
    <dgm:cxn modelId="{28560454-2DB9-4BF3-A7E0-517DD636DCF2}" type="presParOf" srcId="{059AE99A-6504-46B9-BB6A-1B25F12A7E6A}" destId="{F99CA3D2-2749-4FB4-BF21-867655410DC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932AD8-9112-4B4F-92C1-9C854260A6AD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9DA6F24-1786-441F-AD2C-C318A92084C1}">
      <dgm:prSet/>
      <dgm:spPr/>
      <dgm:t>
        <a:bodyPr/>
        <a:lstStyle/>
        <a:p>
          <a:pPr rtl="0"/>
          <a:r>
            <a:rPr lang="en-US" b="0" i="0" baseline="0" dirty="0" smtClean="0"/>
            <a:t>Data are being sent from the </a:t>
          </a:r>
          <a:r>
            <a:rPr lang="en-US" b="0" i="0" baseline="0" dirty="0" err="1" smtClean="0"/>
            <a:t>Arduino</a:t>
          </a:r>
          <a:r>
            <a:rPr lang="en-US" b="0" i="0" baseline="0" dirty="0" smtClean="0"/>
            <a:t> to the ESP8266.</a:t>
          </a:r>
          <a:endParaRPr lang="el-GR" dirty="0"/>
        </a:p>
      </dgm:t>
    </dgm:pt>
    <dgm:pt modelId="{85CFBAD0-4BA3-469B-B86D-7C0AD071F5B7}" type="parTrans" cxnId="{F69D4D9E-909E-4978-A4C4-717487B47D0B}">
      <dgm:prSet/>
      <dgm:spPr/>
      <dgm:t>
        <a:bodyPr/>
        <a:lstStyle/>
        <a:p>
          <a:endParaRPr lang="el-GR"/>
        </a:p>
      </dgm:t>
    </dgm:pt>
    <dgm:pt modelId="{C3325C6F-93BC-4C24-864A-291B5CB4F9A3}" type="sibTrans" cxnId="{F69D4D9E-909E-4978-A4C4-717487B47D0B}">
      <dgm:prSet/>
      <dgm:spPr/>
      <dgm:t>
        <a:bodyPr/>
        <a:lstStyle/>
        <a:p>
          <a:endParaRPr lang="el-GR"/>
        </a:p>
      </dgm:t>
    </dgm:pt>
    <dgm:pt modelId="{37ECCCF3-4E86-4B64-9EFA-4C2674FF30C4}">
      <dgm:prSet/>
      <dgm:spPr/>
      <dgm:t>
        <a:bodyPr/>
        <a:lstStyle/>
        <a:p>
          <a:pPr rtl="0"/>
          <a:r>
            <a:rPr lang="en-US" b="0" i="0" baseline="0" dirty="0" smtClean="0"/>
            <a:t>The latter filters the received string – “message”. Measurements are being stored into some variables</a:t>
          </a:r>
          <a:endParaRPr lang="en-US" b="0" i="0" baseline="0" dirty="0"/>
        </a:p>
      </dgm:t>
    </dgm:pt>
    <dgm:pt modelId="{E81FB77D-0D88-4400-B3DF-DB50F4C09DA1}" type="parTrans" cxnId="{6CDED03C-00C9-492F-ABFB-C165EE9C758E}">
      <dgm:prSet/>
      <dgm:spPr/>
      <dgm:t>
        <a:bodyPr/>
        <a:lstStyle/>
        <a:p>
          <a:endParaRPr lang="el-GR"/>
        </a:p>
      </dgm:t>
    </dgm:pt>
    <dgm:pt modelId="{6B8DD94F-AC70-402F-8B1A-7BB5C9A91A62}" type="sibTrans" cxnId="{6CDED03C-00C9-492F-ABFB-C165EE9C758E}">
      <dgm:prSet/>
      <dgm:spPr/>
      <dgm:t>
        <a:bodyPr/>
        <a:lstStyle/>
        <a:p>
          <a:endParaRPr lang="el-GR"/>
        </a:p>
      </dgm:t>
    </dgm:pt>
    <dgm:pt modelId="{5CEFF792-0970-4A80-BCEB-A3CD3FCCDDFE}" type="pres">
      <dgm:prSet presAssocID="{E9932AD8-9112-4B4F-92C1-9C854260A6A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l-GR"/>
        </a:p>
      </dgm:t>
    </dgm:pt>
    <dgm:pt modelId="{E84C3F63-FD5F-4AD4-B5FF-A777040130B1}" type="pres">
      <dgm:prSet presAssocID="{79DA6F24-1786-441F-AD2C-C318A92084C1}" presName="compNode" presStyleCnt="0"/>
      <dgm:spPr/>
    </dgm:pt>
    <dgm:pt modelId="{36E66296-9BF7-456C-90B4-CA5B889453D0}" type="pres">
      <dgm:prSet presAssocID="{79DA6F24-1786-441F-AD2C-C318A92084C1}" presName="pictRect" presStyleLbl="nod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E5A5F1B-9760-4F9F-8BE5-B6F46A5CBCFD}" type="pres">
      <dgm:prSet presAssocID="{79DA6F24-1786-441F-AD2C-C318A92084C1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9A91F0DB-943D-4309-B087-6F1A66599EEA}" type="pres">
      <dgm:prSet presAssocID="{C3325C6F-93BC-4C24-864A-291B5CB4F9A3}" presName="sibTrans" presStyleLbl="sibTrans2D1" presStyleIdx="0" presStyleCnt="0"/>
      <dgm:spPr/>
      <dgm:t>
        <a:bodyPr/>
        <a:lstStyle/>
        <a:p>
          <a:endParaRPr lang="el-GR"/>
        </a:p>
      </dgm:t>
    </dgm:pt>
    <dgm:pt modelId="{C532ED2E-4300-4840-9C98-C6A06E04853E}" type="pres">
      <dgm:prSet presAssocID="{37ECCCF3-4E86-4B64-9EFA-4C2674FF30C4}" presName="compNode" presStyleCnt="0"/>
      <dgm:spPr/>
    </dgm:pt>
    <dgm:pt modelId="{FFCD58B7-1EBC-4E00-8F38-12E941847ED2}" type="pres">
      <dgm:prSet presAssocID="{37ECCCF3-4E86-4B64-9EFA-4C2674FF30C4}" presName="pictRect" presStyleLbl="nod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0955A997-5F2D-46F5-8A5D-C59D1FB1FB8A}" type="pres">
      <dgm:prSet presAssocID="{37ECCCF3-4E86-4B64-9EFA-4C2674FF30C4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F69D4D9E-909E-4978-A4C4-717487B47D0B}" srcId="{E9932AD8-9112-4B4F-92C1-9C854260A6AD}" destId="{79DA6F24-1786-441F-AD2C-C318A92084C1}" srcOrd="0" destOrd="0" parTransId="{85CFBAD0-4BA3-469B-B86D-7C0AD071F5B7}" sibTransId="{C3325C6F-93BC-4C24-864A-291B5CB4F9A3}"/>
    <dgm:cxn modelId="{DD645831-A7E3-4DBD-A4AF-55B92EACCD0A}" type="presOf" srcId="{79DA6F24-1786-441F-AD2C-C318A92084C1}" destId="{BE5A5F1B-9760-4F9F-8BE5-B6F46A5CBCFD}" srcOrd="0" destOrd="0" presId="urn:microsoft.com/office/officeart/2005/8/layout/pList1"/>
    <dgm:cxn modelId="{6CDED03C-00C9-492F-ABFB-C165EE9C758E}" srcId="{E9932AD8-9112-4B4F-92C1-9C854260A6AD}" destId="{37ECCCF3-4E86-4B64-9EFA-4C2674FF30C4}" srcOrd="1" destOrd="0" parTransId="{E81FB77D-0D88-4400-B3DF-DB50F4C09DA1}" sibTransId="{6B8DD94F-AC70-402F-8B1A-7BB5C9A91A62}"/>
    <dgm:cxn modelId="{00796DE2-50B2-429D-BEB1-A43D665A1AFD}" type="presOf" srcId="{C3325C6F-93BC-4C24-864A-291B5CB4F9A3}" destId="{9A91F0DB-943D-4309-B087-6F1A66599EEA}" srcOrd="0" destOrd="0" presId="urn:microsoft.com/office/officeart/2005/8/layout/pList1"/>
    <dgm:cxn modelId="{60E46177-5554-4A5A-8FB5-DC1F0ADA1B4B}" type="presOf" srcId="{37ECCCF3-4E86-4B64-9EFA-4C2674FF30C4}" destId="{0955A997-5F2D-46F5-8A5D-C59D1FB1FB8A}" srcOrd="0" destOrd="0" presId="urn:microsoft.com/office/officeart/2005/8/layout/pList1"/>
    <dgm:cxn modelId="{5D832D0D-D70D-44EB-B3DA-3BBE2841AE95}" type="presOf" srcId="{E9932AD8-9112-4B4F-92C1-9C854260A6AD}" destId="{5CEFF792-0970-4A80-BCEB-A3CD3FCCDDFE}" srcOrd="0" destOrd="0" presId="urn:microsoft.com/office/officeart/2005/8/layout/pList1"/>
    <dgm:cxn modelId="{D3E296C8-3D69-483B-87FA-EEAB98E76FD5}" type="presParOf" srcId="{5CEFF792-0970-4A80-BCEB-A3CD3FCCDDFE}" destId="{E84C3F63-FD5F-4AD4-B5FF-A777040130B1}" srcOrd="0" destOrd="0" presId="urn:microsoft.com/office/officeart/2005/8/layout/pList1"/>
    <dgm:cxn modelId="{AF7A7EF8-7462-4EBB-953D-EB904DCF9214}" type="presParOf" srcId="{E84C3F63-FD5F-4AD4-B5FF-A777040130B1}" destId="{36E66296-9BF7-456C-90B4-CA5B889453D0}" srcOrd="0" destOrd="0" presId="urn:microsoft.com/office/officeart/2005/8/layout/pList1"/>
    <dgm:cxn modelId="{6E0D1AD3-FC92-4C8B-91E0-309C88577311}" type="presParOf" srcId="{E84C3F63-FD5F-4AD4-B5FF-A777040130B1}" destId="{BE5A5F1B-9760-4F9F-8BE5-B6F46A5CBCFD}" srcOrd="1" destOrd="0" presId="urn:microsoft.com/office/officeart/2005/8/layout/pList1"/>
    <dgm:cxn modelId="{74FCCA05-0689-479B-B6C5-082D74B6224D}" type="presParOf" srcId="{5CEFF792-0970-4A80-BCEB-A3CD3FCCDDFE}" destId="{9A91F0DB-943D-4309-B087-6F1A66599EEA}" srcOrd="1" destOrd="0" presId="urn:microsoft.com/office/officeart/2005/8/layout/pList1"/>
    <dgm:cxn modelId="{28C4E379-4CDD-4E3D-81EB-2AA87897C867}" type="presParOf" srcId="{5CEFF792-0970-4A80-BCEB-A3CD3FCCDDFE}" destId="{C532ED2E-4300-4840-9C98-C6A06E04853E}" srcOrd="2" destOrd="0" presId="urn:microsoft.com/office/officeart/2005/8/layout/pList1"/>
    <dgm:cxn modelId="{7F4E57F6-7DAF-42BB-B38A-2EBCAE8BE918}" type="presParOf" srcId="{C532ED2E-4300-4840-9C98-C6A06E04853E}" destId="{FFCD58B7-1EBC-4E00-8F38-12E941847ED2}" srcOrd="0" destOrd="0" presId="urn:microsoft.com/office/officeart/2005/8/layout/pList1"/>
    <dgm:cxn modelId="{3ACE9932-D783-4ED0-829E-574E0902CBB0}" type="presParOf" srcId="{C532ED2E-4300-4840-9C98-C6A06E04853E}" destId="{0955A997-5F2D-46F5-8A5D-C59D1FB1FB8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932AD8-9112-4B4F-92C1-9C854260A6AD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9DA6F24-1786-441F-AD2C-C318A92084C1}">
      <dgm:prSet custT="1"/>
      <dgm:spPr/>
      <dgm:t>
        <a:bodyPr/>
        <a:lstStyle/>
        <a:p>
          <a:pPr rtl="0"/>
          <a:r>
            <a:rPr lang="en-US" sz="1400" b="0" i="0" dirty="0" smtClean="0"/>
            <a:t>We use POST to create a new resource. A  POST request requires a body in which you define the data of the entity to be created. </a:t>
          </a:r>
          <a:endParaRPr lang="el-GR" sz="1400" dirty="0"/>
        </a:p>
      </dgm:t>
    </dgm:pt>
    <dgm:pt modelId="{85CFBAD0-4BA3-469B-B86D-7C0AD071F5B7}" type="parTrans" cxnId="{F69D4D9E-909E-4978-A4C4-717487B47D0B}">
      <dgm:prSet/>
      <dgm:spPr/>
      <dgm:t>
        <a:bodyPr/>
        <a:lstStyle/>
        <a:p>
          <a:endParaRPr lang="el-GR"/>
        </a:p>
      </dgm:t>
    </dgm:pt>
    <dgm:pt modelId="{C3325C6F-93BC-4C24-864A-291B5CB4F9A3}" type="sibTrans" cxnId="{F69D4D9E-909E-4978-A4C4-717487B47D0B}">
      <dgm:prSet/>
      <dgm:spPr/>
      <dgm:t>
        <a:bodyPr/>
        <a:lstStyle/>
        <a:p>
          <a:endParaRPr lang="el-GR"/>
        </a:p>
      </dgm:t>
    </dgm:pt>
    <dgm:pt modelId="{9F0934A7-86CB-4419-A2CA-5B84F9A4C6E2}">
      <dgm:prSet custT="1"/>
      <dgm:spPr/>
      <dgm:t>
        <a:bodyPr/>
        <a:lstStyle/>
        <a:p>
          <a:pPr rtl="0"/>
          <a:r>
            <a:rPr lang="en-US" sz="1400" b="0" i="0" dirty="0" smtClean="0"/>
            <a:t>HTTP is a protocol, or a definite set of rules, for accessing resources on the web</a:t>
          </a:r>
          <a:endParaRPr lang="el-GR" sz="1400" dirty="0"/>
        </a:p>
      </dgm:t>
    </dgm:pt>
    <dgm:pt modelId="{5A62C340-57F7-4F23-85E6-F32B6B7F0559}" type="parTrans" cxnId="{FD6C0214-EC2A-4D83-8B5E-0B87F9D2F02D}">
      <dgm:prSet/>
      <dgm:spPr/>
      <dgm:t>
        <a:bodyPr/>
        <a:lstStyle/>
        <a:p>
          <a:endParaRPr lang="el-GR"/>
        </a:p>
      </dgm:t>
    </dgm:pt>
    <dgm:pt modelId="{8D41509C-6B8C-41F1-8574-B2E2097D5518}" type="sibTrans" cxnId="{FD6C0214-EC2A-4D83-8B5E-0B87F9D2F02D}">
      <dgm:prSet/>
      <dgm:spPr/>
      <dgm:t>
        <a:bodyPr/>
        <a:lstStyle/>
        <a:p>
          <a:endParaRPr lang="el-GR"/>
        </a:p>
      </dgm:t>
    </dgm:pt>
    <dgm:pt modelId="{0503D5F2-7A34-4719-BC6F-CBD61024CB77}">
      <dgm:prSet custT="1"/>
      <dgm:spPr/>
      <dgm:t>
        <a:bodyPr/>
        <a:lstStyle/>
        <a:p>
          <a:pPr rtl="0"/>
          <a:r>
            <a:rPr lang="en-US" sz="1400" dirty="0" smtClean="0"/>
            <a:t>The </a:t>
          </a:r>
          <a:r>
            <a:rPr lang="en-US" sz="1400" dirty="0" err="1" smtClean="0"/>
            <a:t>http.begin</a:t>
          </a:r>
          <a:r>
            <a:rPr lang="en-US" sz="1400" dirty="0" smtClean="0"/>
            <a:t> method refers to the following URL &lt;&lt;String URL = "http://192.168.2.3/ KEDIAK_PROJECT/store_data_and_database.php";&gt;&gt;  , which constitutes the request destination and is stored in the database of the project</a:t>
          </a:r>
          <a:endParaRPr lang="el-GR" sz="1400" dirty="0"/>
        </a:p>
      </dgm:t>
    </dgm:pt>
    <dgm:pt modelId="{12CC5A77-A1AE-483D-9EAA-A2AD5975301C}" type="parTrans" cxnId="{738ECFCC-3316-451E-BB3C-49BE925C517B}">
      <dgm:prSet/>
      <dgm:spPr/>
      <dgm:t>
        <a:bodyPr/>
        <a:lstStyle/>
        <a:p>
          <a:endParaRPr lang="el-GR"/>
        </a:p>
      </dgm:t>
    </dgm:pt>
    <dgm:pt modelId="{A6B840A2-426E-4A0F-A23F-AAF7A53CB872}" type="sibTrans" cxnId="{738ECFCC-3316-451E-BB3C-49BE925C517B}">
      <dgm:prSet/>
      <dgm:spPr/>
      <dgm:t>
        <a:bodyPr/>
        <a:lstStyle/>
        <a:p>
          <a:endParaRPr lang="el-GR"/>
        </a:p>
      </dgm:t>
    </dgm:pt>
    <dgm:pt modelId="{5CEFF792-0970-4A80-BCEB-A3CD3FCCDDFE}" type="pres">
      <dgm:prSet presAssocID="{E9932AD8-9112-4B4F-92C1-9C854260A6A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l-GR"/>
        </a:p>
      </dgm:t>
    </dgm:pt>
    <dgm:pt modelId="{25D37F19-CD40-4FDB-B079-5615F4490A79}" type="pres">
      <dgm:prSet presAssocID="{9F0934A7-86CB-4419-A2CA-5B84F9A4C6E2}" presName="compNode" presStyleCnt="0"/>
      <dgm:spPr/>
    </dgm:pt>
    <dgm:pt modelId="{784F6BF9-0CE0-436B-950D-608B0AAB13AD}" type="pres">
      <dgm:prSet presAssocID="{9F0934A7-86CB-4419-A2CA-5B84F9A4C6E2}" presName="pictRect" presStyleLbl="nod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l-GR"/>
        </a:p>
      </dgm:t>
    </dgm:pt>
    <dgm:pt modelId="{5FCD2551-DA08-4C56-BA71-57049D9BB8EB}" type="pres">
      <dgm:prSet presAssocID="{9F0934A7-86CB-4419-A2CA-5B84F9A4C6E2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0D2CA609-17E4-47D0-8831-215E64CB6067}" type="pres">
      <dgm:prSet presAssocID="{8D41509C-6B8C-41F1-8574-B2E2097D5518}" presName="sibTrans" presStyleLbl="sibTrans2D1" presStyleIdx="0" presStyleCnt="0"/>
      <dgm:spPr/>
      <dgm:t>
        <a:bodyPr/>
        <a:lstStyle/>
        <a:p>
          <a:endParaRPr lang="el-GR"/>
        </a:p>
      </dgm:t>
    </dgm:pt>
    <dgm:pt modelId="{E84C3F63-FD5F-4AD4-B5FF-A777040130B1}" type="pres">
      <dgm:prSet presAssocID="{79DA6F24-1786-441F-AD2C-C318A92084C1}" presName="compNode" presStyleCnt="0"/>
      <dgm:spPr/>
    </dgm:pt>
    <dgm:pt modelId="{36E66296-9BF7-456C-90B4-CA5B889453D0}" type="pres">
      <dgm:prSet presAssocID="{79DA6F24-1786-441F-AD2C-C318A92084C1}" presName="pictRect" presStyleLbl="nod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l-GR"/>
        </a:p>
      </dgm:t>
    </dgm:pt>
    <dgm:pt modelId="{BE5A5F1B-9760-4F9F-8BE5-B6F46A5CBCFD}" type="pres">
      <dgm:prSet presAssocID="{79DA6F24-1786-441F-AD2C-C318A92084C1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9A91F0DB-943D-4309-B087-6F1A66599EEA}" type="pres">
      <dgm:prSet presAssocID="{C3325C6F-93BC-4C24-864A-291B5CB4F9A3}" presName="sibTrans" presStyleLbl="sibTrans2D1" presStyleIdx="0" presStyleCnt="0"/>
      <dgm:spPr/>
      <dgm:t>
        <a:bodyPr/>
        <a:lstStyle/>
        <a:p>
          <a:endParaRPr lang="el-GR"/>
        </a:p>
      </dgm:t>
    </dgm:pt>
    <dgm:pt modelId="{4201F454-FBEE-4194-A516-D19E6EA798D7}" type="pres">
      <dgm:prSet presAssocID="{0503D5F2-7A34-4719-BC6F-CBD61024CB77}" presName="compNode" presStyleCnt="0"/>
      <dgm:spPr/>
    </dgm:pt>
    <dgm:pt modelId="{8BA4693B-FFEF-452B-954C-D997869A2F46}" type="pres">
      <dgm:prSet presAssocID="{0503D5F2-7A34-4719-BC6F-CBD61024CB77}" presName="pictRect" presStyleLbl="nod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l-GR"/>
        </a:p>
      </dgm:t>
    </dgm:pt>
    <dgm:pt modelId="{2072CB38-EB61-4EFB-8189-CE4E7B53720D}" type="pres">
      <dgm:prSet presAssocID="{0503D5F2-7A34-4719-BC6F-CBD61024CB77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FD6C0214-EC2A-4D83-8B5E-0B87F9D2F02D}" srcId="{E9932AD8-9112-4B4F-92C1-9C854260A6AD}" destId="{9F0934A7-86CB-4419-A2CA-5B84F9A4C6E2}" srcOrd="0" destOrd="0" parTransId="{5A62C340-57F7-4F23-85E6-F32B6B7F0559}" sibTransId="{8D41509C-6B8C-41F1-8574-B2E2097D5518}"/>
    <dgm:cxn modelId="{447F047E-7E26-4F80-8DF3-3DCFED4530A1}" type="presOf" srcId="{8D41509C-6B8C-41F1-8574-B2E2097D5518}" destId="{0D2CA609-17E4-47D0-8831-215E64CB6067}" srcOrd="0" destOrd="0" presId="urn:microsoft.com/office/officeart/2005/8/layout/pList1"/>
    <dgm:cxn modelId="{6EFF55F0-E5D6-4390-BA53-3E20EF7353BA}" type="presOf" srcId="{9F0934A7-86CB-4419-A2CA-5B84F9A4C6E2}" destId="{5FCD2551-DA08-4C56-BA71-57049D9BB8EB}" srcOrd="0" destOrd="0" presId="urn:microsoft.com/office/officeart/2005/8/layout/pList1"/>
    <dgm:cxn modelId="{22C19C90-FEAB-4C55-8179-891531CA9681}" type="presOf" srcId="{E9932AD8-9112-4B4F-92C1-9C854260A6AD}" destId="{5CEFF792-0970-4A80-BCEB-A3CD3FCCDDFE}" srcOrd="0" destOrd="0" presId="urn:microsoft.com/office/officeart/2005/8/layout/pList1"/>
    <dgm:cxn modelId="{F69D4D9E-909E-4978-A4C4-717487B47D0B}" srcId="{E9932AD8-9112-4B4F-92C1-9C854260A6AD}" destId="{79DA6F24-1786-441F-AD2C-C318A92084C1}" srcOrd="1" destOrd="0" parTransId="{85CFBAD0-4BA3-469B-B86D-7C0AD071F5B7}" sibTransId="{C3325C6F-93BC-4C24-864A-291B5CB4F9A3}"/>
    <dgm:cxn modelId="{738ECFCC-3316-451E-BB3C-49BE925C517B}" srcId="{E9932AD8-9112-4B4F-92C1-9C854260A6AD}" destId="{0503D5F2-7A34-4719-BC6F-CBD61024CB77}" srcOrd="2" destOrd="0" parTransId="{12CC5A77-A1AE-483D-9EAA-A2AD5975301C}" sibTransId="{A6B840A2-426E-4A0F-A23F-AAF7A53CB872}"/>
    <dgm:cxn modelId="{1A6E1982-6606-49E0-9BB9-288059B449F6}" type="presOf" srcId="{0503D5F2-7A34-4719-BC6F-CBD61024CB77}" destId="{2072CB38-EB61-4EFB-8189-CE4E7B53720D}" srcOrd="0" destOrd="0" presId="urn:microsoft.com/office/officeart/2005/8/layout/pList1"/>
    <dgm:cxn modelId="{7791F807-2F61-4C40-8794-A79BEAD5C627}" type="presOf" srcId="{79DA6F24-1786-441F-AD2C-C318A92084C1}" destId="{BE5A5F1B-9760-4F9F-8BE5-B6F46A5CBCFD}" srcOrd="0" destOrd="0" presId="urn:microsoft.com/office/officeart/2005/8/layout/pList1"/>
    <dgm:cxn modelId="{03D718B2-6524-44AA-9BFF-1CE90D8B65F0}" type="presOf" srcId="{C3325C6F-93BC-4C24-864A-291B5CB4F9A3}" destId="{9A91F0DB-943D-4309-B087-6F1A66599EEA}" srcOrd="0" destOrd="0" presId="urn:microsoft.com/office/officeart/2005/8/layout/pList1"/>
    <dgm:cxn modelId="{C87D1198-72A6-4B55-9012-5F4EBD361A04}" type="presParOf" srcId="{5CEFF792-0970-4A80-BCEB-A3CD3FCCDDFE}" destId="{25D37F19-CD40-4FDB-B079-5615F4490A79}" srcOrd="0" destOrd="0" presId="urn:microsoft.com/office/officeart/2005/8/layout/pList1"/>
    <dgm:cxn modelId="{0394EC4C-D564-4AF2-93B4-53467B5C4E68}" type="presParOf" srcId="{25D37F19-CD40-4FDB-B079-5615F4490A79}" destId="{784F6BF9-0CE0-436B-950D-608B0AAB13AD}" srcOrd="0" destOrd="0" presId="urn:microsoft.com/office/officeart/2005/8/layout/pList1"/>
    <dgm:cxn modelId="{5804593B-BAB4-457A-8A21-B1EF7E441F3F}" type="presParOf" srcId="{25D37F19-CD40-4FDB-B079-5615F4490A79}" destId="{5FCD2551-DA08-4C56-BA71-57049D9BB8EB}" srcOrd="1" destOrd="0" presId="urn:microsoft.com/office/officeart/2005/8/layout/pList1"/>
    <dgm:cxn modelId="{38BAC7A8-DA80-4938-B38C-02F0F8E68913}" type="presParOf" srcId="{5CEFF792-0970-4A80-BCEB-A3CD3FCCDDFE}" destId="{0D2CA609-17E4-47D0-8831-215E64CB6067}" srcOrd="1" destOrd="0" presId="urn:microsoft.com/office/officeart/2005/8/layout/pList1"/>
    <dgm:cxn modelId="{F663913E-3602-4528-847E-B449BCCE2421}" type="presParOf" srcId="{5CEFF792-0970-4A80-BCEB-A3CD3FCCDDFE}" destId="{E84C3F63-FD5F-4AD4-B5FF-A777040130B1}" srcOrd="2" destOrd="0" presId="urn:microsoft.com/office/officeart/2005/8/layout/pList1"/>
    <dgm:cxn modelId="{061CE892-63F9-48C3-A8C9-DAF428F0D619}" type="presParOf" srcId="{E84C3F63-FD5F-4AD4-B5FF-A777040130B1}" destId="{36E66296-9BF7-456C-90B4-CA5B889453D0}" srcOrd="0" destOrd="0" presId="urn:microsoft.com/office/officeart/2005/8/layout/pList1"/>
    <dgm:cxn modelId="{639415BE-9AB9-4126-8F9B-21D35F149DC5}" type="presParOf" srcId="{E84C3F63-FD5F-4AD4-B5FF-A777040130B1}" destId="{BE5A5F1B-9760-4F9F-8BE5-B6F46A5CBCFD}" srcOrd="1" destOrd="0" presId="urn:microsoft.com/office/officeart/2005/8/layout/pList1"/>
    <dgm:cxn modelId="{66F329E5-6CE4-4119-8937-4ED2308688D9}" type="presParOf" srcId="{5CEFF792-0970-4A80-BCEB-A3CD3FCCDDFE}" destId="{9A91F0DB-943D-4309-B087-6F1A66599EEA}" srcOrd="3" destOrd="0" presId="urn:microsoft.com/office/officeart/2005/8/layout/pList1"/>
    <dgm:cxn modelId="{56832A40-7AC5-4F72-8B9C-F6E8C3EE4683}" type="presParOf" srcId="{5CEFF792-0970-4A80-BCEB-A3CD3FCCDDFE}" destId="{4201F454-FBEE-4194-A516-D19E6EA798D7}" srcOrd="4" destOrd="0" presId="urn:microsoft.com/office/officeart/2005/8/layout/pList1"/>
    <dgm:cxn modelId="{9344ECAC-51E7-4032-8B67-DEC7D42CFAB2}" type="presParOf" srcId="{4201F454-FBEE-4194-A516-D19E6EA798D7}" destId="{8BA4693B-FFEF-452B-954C-D997869A2F46}" srcOrd="0" destOrd="0" presId="urn:microsoft.com/office/officeart/2005/8/layout/pList1"/>
    <dgm:cxn modelId="{429F8EB3-75A6-4424-A1F8-3899717A0128}" type="presParOf" srcId="{4201F454-FBEE-4194-A516-D19E6EA798D7}" destId="{2072CB38-EB61-4EFB-8189-CE4E7B53720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9932AD8-9112-4B4F-92C1-9C854260A6AD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0503D5F2-7A34-4719-BC6F-CBD61024CB77}">
      <dgm:prSet custT="1"/>
      <dgm:spPr/>
      <dgm:t>
        <a:bodyPr/>
        <a:lstStyle/>
        <a:p>
          <a:pPr rtl="0"/>
          <a:r>
            <a:rPr lang="en-US" sz="1800" dirty="0" smtClean="0"/>
            <a:t>Request to store data into the XAMPP server. $_POST[“measurement”], using data posted by the </a:t>
          </a:r>
          <a:r>
            <a:rPr lang="en-US" sz="1800" dirty="0" err="1" smtClean="0"/>
            <a:t>arduino</a:t>
          </a:r>
          <a:r>
            <a:rPr lang="en-US" sz="1800" dirty="0" smtClean="0"/>
            <a:t> sketch (http posting data -&gt; http.POST( the </a:t>
          </a:r>
          <a:r>
            <a:rPr lang="en-US" sz="1800" dirty="0" err="1" smtClean="0"/>
            <a:t>datastring</a:t>
          </a:r>
          <a:r>
            <a:rPr lang="en-US" sz="1800" dirty="0" smtClean="0"/>
            <a:t>)</a:t>
          </a:r>
          <a:endParaRPr lang="el-GR" sz="1800" dirty="0"/>
        </a:p>
      </dgm:t>
    </dgm:pt>
    <dgm:pt modelId="{12CC5A77-A1AE-483D-9EAA-A2AD5975301C}" type="parTrans" cxnId="{738ECFCC-3316-451E-BB3C-49BE925C517B}">
      <dgm:prSet/>
      <dgm:spPr/>
      <dgm:t>
        <a:bodyPr/>
        <a:lstStyle/>
        <a:p>
          <a:endParaRPr lang="el-GR"/>
        </a:p>
      </dgm:t>
    </dgm:pt>
    <dgm:pt modelId="{A6B840A2-426E-4A0F-A23F-AAF7A53CB872}" type="sibTrans" cxnId="{738ECFCC-3316-451E-BB3C-49BE925C517B}">
      <dgm:prSet/>
      <dgm:spPr/>
      <dgm:t>
        <a:bodyPr/>
        <a:lstStyle/>
        <a:p>
          <a:endParaRPr lang="el-GR"/>
        </a:p>
      </dgm:t>
    </dgm:pt>
    <dgm:pt modelId="{BDB013E2-3CB5-4EFC-903C-D07A206B4A9F}">
      <dgm:prSet custT="1"/>
      <dgm:spPr/>
      <dgm:t>
        <a:bodyPr/>
        <a:lstStyle/>
        <a:p>
          <a:pPr rtl="0"/>
          <a:r>
            <a:rPr lang="en-US" sz="1800" dirty="0" smtClean="0"/>
            <a:t>Usage of </a:t>
          </a:r>
          <a:r>
            <a:rPr lang="en-US" sz="1800" dirty="0" err="1" smtClean="0"/>
            <a:t>test_input</a:t>
          </a:r>
          <a:r>
            <a:rPr lang="en-US" sz="1800" dirty="0" smtClean="0"/>
            <a:t> function so as to filter the data</a:t>
          </a:r>
          <a:endParaRPr lang="el-GR" sz="1800" dirty="0"/>
        </a:p>
      </dgm:t>
    </dgm:pt>
    <dgm:pt modelId="{D22FB790-5E4E-4F47-97C5-CDA5AD90B33D}" type="parTrans" cxnId="{F4E9D747-907D-4D41-8F91-63BE1E33084B}">
      <dgm:prSet/>
      <dgm:spPr/>
      <dgm:t>
        <a:bodyPr/>
        <a:lstStyle/>
        <a:p>
          <a:endParaRPr lang="el-GR"/>
        </a:p>
      </dgm:t>
    </dgm:pt>
    <dgm:pt modelId="{5E63021F-1D38-443B-9223-402399F90C1C}" type="sibTrans" cxnId="{F4E9D747-907D-4D41-8F91-63BE1E33084B}">
      <dgm:prSet/>
      <dgm:spPr/>
      <dgm:t>
        <a:bodyPr/>
        <a:lstStyle/>
        <a:p>
          <a:endParaRPr lang="el-GR"/>
        </a:p>
      </dgm:t>
    </dgm:pt>
    <dgm:pt modelId="{C3B8B3F2-2CC2-4087-AF33-5BBD601DB225}">
      <dgm:prSet custT="1"/>
      <dgm:spPr/>
      <dgm:t>
        <a:bodyPr/>
        <a:lstStyle/>
        <a:p>
          <a:pPr rtl="0"/>
          <a:r>
            <a:rPr lang="en-US" sz="1800" dirty="0" smtClean="0"/>
            <a:t>SQL commands that store data in a defined table within the database</a:t>
          </a:r>
          <a:endParaRPr lang="el-GR" sz="1800" dirty="0"/>
        </a:p>
      </dgm:t>
    </dgm:pt>
    <dgm:pt modelId="{0ACE5F1F-3C1A-4FB1-BA68-A0C72F603564}" type="parTrans" cxnId="{7E559C81-3E97-4848-94D3-E8B894E99856}">
      <dgm:prSet/>
      <dgm:spPr/>
      <dgm:t>
        <a:bodyPr/>
        <a:lstStyle/>
        <a:p>
          <a:endParaRPr lang="el-GR"/>
        </a:p>
      </dgm:t>
    </dgm:pt>
    <dgm:pt modelId="{19B3CF4D-B989-460F-9BE7-DC584B03AA01}" type="sibTrans" cxnId="{7E559C81-3E97-4848-94D3-E8B894E99856}">
      <dgm:prSet/>
      <dgm:spPr/>
      <dgm:t>
        <a:bodyPr/>
        <a:lstStyle/>
        <a:p>
          <a:endParaRPr lang="el-GR"/>
        </a:p>
      </dgm:t>
    </dgm:pt>
    <dgm:pt modelId="{5CEFF792-0970-4A80-BCEB-A3CD3FCCDDFE}" type="pres">
      <dgm:prSet presAssocID="{E9932AD8-9112-4B4F-92C1-9C854260A6A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l-GR"/>
        </a:p>
      </dgm:t>
    </dgm:pt>
    <dgm:pt modelId="{4201F454-FBEE-4194-A516-D19E6EA798D7}" type="pres">
      <dgm:prSet presAssocID="{0503D5F2-7A34-4719-BC6F-CBD61024CB77}" presName="compNode" presStyleCnt="0"/>
      <dgm:spPr/>
    </dgm:pt>
    <dgm:pt modelId="{8BA4693B-FFEF-452B-954C-D997869A2F46}" type="pres">
      <dgm:prSet presAssocID="{0503D5F2-7A34-4719-BC6F-CBD61024CB77}" presName="pictRect" presStyleLbl="nod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l-GR"/>
        </a:p>
      </dgm:t>
    </dgm:pt>
    <dgm:pt modelId="{2072CB38-EB61-4EFB-8189-CE4E7B53720D}" type="pres">
      <dgm:prSet presAssocID="{0503D5F2-7A34-4719-BC6F-CBD61024CB77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FC9898CB-CAD4-4BB0-93A1-E5A969BCDE19}" type="pres">
      <dgm:prSet presAssocID="{A6B840A2-426E-4A0F-A23F-AAF7A53CB872}" presName="sibTrans" presStyleLbl="sibTrans2D1" presStyleIdx="0" presStyleCnt="0"/>
      <dgm:spPr/>
      <dgm:t>
        <a:bodyPr/>
        <a:lstStyle/>
        <a:p>
          <a:endParaRPr lang="el-GR"/>
        </a:p>
      </dgm:t>
    </dgm:pt>
    <dgm:pt modelId="{BE6E6B91-23AC-43E3-8105-1A6F11A645E7}" type="pres">
      <dgm:prSet presAssocID="{BDB013E2-3CB5-4EFC-903C-D07A206B4A9F}" presName="compNode" presStyleCnt="0"/>
      <dgm:spPr/>
    </dgm:pt>
    <dgm:pt modelId="{31930C27-BA53-4D30-A637-02D28BD2C36C}" type="pres">
      <dgm:prSet presAssocID="{BDB013E2-3CB5-4EFC-903C-D07A206B4A9F}" presName="pictRect" presStyleLbl="nod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l-GR"/>
        </a:p>
      </dgm:t>
    </dgm:pt>
    <dgm:pt modelId="{F0704FC8-04E2-42A6-A0B6-7212E0785230}" type="pres">
      <dgm:prSet presAssocID="{BDB013E2-3CB5-4EFC-903C-D07A206B4A9F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C119CB69-950B-4947-8924-A759CD621A7B}" type="pres">
      <dgm:prSet presAssocID="{5E63021F-1D38-443B-9223-402399F90C1C}" presName="sibTrans" presStyleLbl="sibTrans2D1" presStyleIdx="0" presStyleCnt="0"/>
      <dgm:spPr/>
      <dgm:t>
        <a:bodyPr/>
        <a:lstStyle/>
        <a:p>
          <a:endParaRPr lang="el-GR"/>
        </a:p>
      </dgm:t>
    </dgm:pt>
    <dgm:pt modelId="{05260FB6-0055-465B-A57D-C145A9A238C1}" type="pres">
      <dgm:prSet presAssocID="{C3B8B3F2-2CC2-4087-AF33-5BBD601DB225}" presName="compNode" presStyleCnt="0"/>
      <dgm:spPr/>
    </dgm:pt>
    <dgm:pt modelId="{F1A020B6-69F1-46B5-8883-945A5C0AFEF2}" type="pres">
      <dgm:prSet presAssocID="{C3B8B3F2-2CC2-4087-AF33-5BBD601DB225}" presName="pictRect" presStyleLbl="nod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l-GR"/>
        </a:p>
      </dgm:t>
    </dgm:pt>
    <dgm:pt modelId="{A5C6B0E4-4583-4E7D-A11C-14F748E07F8C}" type="pres">
      <dgm:prSet presAssocID="{C3B8B3F2-2CC2-4087-AF33-5BBD601DB225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C34E0152-A850-4519-968B-71897E16FE78}" type="presOf" srcId="{E9932AD8-9112-4B4F-92C1-9C854260A6AD}" destId="{5CEFF792-0970-4A80-BCEB-A3CD3FCCDDFE}" srcOrd="0" destOrd="0" presId="urn:microsoft.com/office/officeart/2005/8/layout/pList1"/>
    <dgm:cxn modelId="{7E559C81-3E97-4848-94D3-E8B894E99856}" srcId="{E9932AD8-9112-4B4F-92C1-9C854260A6AD}" destId="{C3B8B3F2-2CC2-4087-AF33-5BBD601DB225}" srcOrd="2" destOrd="0" parTransId="{0ACE5F1F-3C1A-4FB1-BA68-A0C72F603564}" sibTransId="{19B3CF4D-B989-460F-9BE7-DC584B03AA01}"/>
    <dgm:cxn modelId="{7C292E10-CC92-454D-B020-907169613FDB}" type="presOf" srcId="{0503D5F2-7A34-4719-BC6F-CBD61024CB77}" destId="{2072CB38-EB61-4EFB-8189-CE4E7B53720D}" srcOrd="0" destOrd="0" presId="urn:microsoft.com/office/officeart/2005/8/layout/pList1"/>
    <dgm:cxn modelId="{A17433D6-2FCE-4B3C-B82A-8CA28E3CB6DD}" type="presOf" srcId="{BDB013E2-3CB5-4EFC-903C-D07A206B4A9F}" destId="{F0704FC8-04E2-42A6-A0B6-7212E0785230}" srcOrd="0" destOrd="0" presId="urn:microsoft.com/office/officeart/2005/8/layout/pList1"/>
    <dgm:cxn modelId="{949E2AD8-CD78-479B-AD11-C28244D5971A}" type="presOf" srcId="{C3B8B3F2-2CC2-4087-AF33-5BBD601DB225}" destId="{A5C6B0E4-4583-4E7D-A11C-14F748E07F8C}" srcOrd="0" destOrd="0" presId="urn:microsoft.com/office/officeart/2005/8/layout/pList1"/>
    <dgm:cxn modelId="{40C0D40C-303A-4258-B41B-1A2A8969E9BB}" type="presOf" srcId="{5E63021F-1D38-443B-9223-402399F90C1C}" destId="{C119CB69-950B-4947-8924-A759CD621A7B}" srcOrd="0" destOrd="0" presId="urn:microsoft.com/office/officeart/2005/8/layout/pList1"/>
    <dgm:cxn modelId="{738ECFCC-3316-451E-BB3C-49BE925C517B}" srcId="{E9932AD8-9112-4B4F-92C1-9C854260A6AD}" destId="{0503D5F2-7A34-4719-BC6F-CBD61024CB77}" srcOrd="0" destOrd="0" parTransId="{12CC5A77-A1AE-483D-9EAA-A2AD5975301C}" sibTransId="{A6B840A2-426E-4A0F-A23F-AAF7A53CB872}"/>
    <dgm:cxn modelId="{F4E9D747-907D-4D41-8F91-63BE1E33084B}" srcId="{E9932AD8-9112-4B4F-92C1-9C854260A6AD}" destId="{BDB013E2-3CB5-4EFC-903C-D07A206B4A9F}" srcOrd="1" destOrd="0" parTransId="{D22FB790-5E4E-4F47-97C5-CDA5AD90B33D}" sibTransId="{5E63021F-1D38-443B-9223-402399F90C1C}"/>
    <dgm:cxn modelId="{1C5C1351-9741-42F7-B69C-37EC69171362}" type="presOf" srcId="{A6B840A2-426E-4A0F-A23F-AAF7A53CB872}" destId="{FC9898CB-CAD4-4BB0-93A1-E5A969BCDE19}" srcOrd="0" destOrd="0" presId="urn:microsoft.com/office/officeart/2005/8/layout/pList1"/>
    <dgm:cxn modelId="{DF6576BF-7BCB-442A-84D4-7D9EECB5B4FD}" type="presParOf" srcId="{5CEFF792-0970-4A80-BCEB-A3CD3FCCDDFE}" destId="{4201F454-FBEE-4194-A516-D19E6EA798D7}" srcOrd="0" destOrd="0" presId="urn:microsoft.com/office/officeart/2005/8/layout/pList1"/>
    <dgm:cxn modelId="{707734FC-DF0A-4CAE-B3B4-EE4B901568EE}" type="presParOf" srcId="{4201F454-FBEE-4194-A516-D19E6EA798D7}" destId="{8BA4693B-FFEF-452B-954C-D997869A2F46}" srcOrd="0" destOrd="0" presId="urn:microsoft.com/office/officeart/2005/8/layout/pList1"/>
    <dgm:cxn modelId="{8FC7139E-EE8A-4F12-838A-EF976C0D92E6}" type="presParOf" srcId="{4201F454-FBEE-4194-A516-D19E6EA798D7}" destId="{2072CB38-EB61-4EFB-8189-CE4E7B53720D}" srcOrd="1" destOrd="0" presId="urn:microsoft.com/office/officeart/2005/8/layout/pList1"/>
    <dgm:cxn modelId="{92EA4A20-69BB-4C67-A621-691B76836F17}" type="presParOf" srcId="{5CEFF792-0970-4A80-BCEB-A3CD3FCCDDFE}" destId="{FC9898CB-CAD4-4BB0-93A1-E5A969BCDE19}" srcOrd="1" destOrd="0" presId="urn:microsoft.com/office/officeart/2005/8/layout/pList1"/>
    <dgm:cxn modelId="{5ABA2892-E5CA-4D74-8A7F-97918CDC9283}" type="presParOf" srcId="{5CEFF792-0970-4A80-BCEB-A3CD3FCCDDFE}" destId="{BE6E6B91-23AC-43E3-8105-1A6F11A645E7}" srcOrd="2" destOrd="0" presId="urn:microsoft.com/office/officeart/2005/8/layout/pList1"/>
    <dgm:cxn modelId="{103F67F1-FB88-47C7-8701-AA1135E88DA6}" type="presParOf" srcId="{BE6E6B91-23AC-43E3-8105-1A6F11A645E7}" destId="{31930C27-BA53-4D30-A637-02D28BD2C36C}" srcOrd="0" destOrd="0" presId="urn:microsoft.com/office/officeart/2005/8/layout/pList1"/>
    <dgm:cxn modelId="{2D94CA47-E29F-4504-ADA6-60E55485D9AD}" type="presParOf" srcId="{BE6E6B91-23AC-43E3-8105-1A6F11A645E7}" destId="{F0704FC8-04E2-42A6-A0B6-7212E0785230}" srcOrd="1" destOrd="0" presId="urn:microsoft.com/office/officeart/2005/8/layout/pList1"/>
    <dgm:cxn modelId="{393F2EFA-B3CC-48AD-9151-E9C43E4A4247}" type="presParOf" srcId="{5CEFF792-0970-4A80-BCEB-A3CD3FCCDDFE}" destId="{C119CB69-950B-4947-8924-A759CD621A7B}" srcOrd="3" destOrd="0" presId="urn:microsoft.com/office/officeart/2005/8/layout/pList1"/>
    <dgm:cxn modelId="{F2CF5502-369D-4600-915E-DC1E0749E773}" type="presParOf" srcId="{5CEFF792-0970-4A80-BCEB-A3CD3FCCDDFE}" destId="{05260FB6-0055-465B-A57D-C145A9A238C1}" srcOrd="4" destOrd="0" presId="urn:microsoft.com/office/officeart/2005/8/layout/pList1"/>
    <dgm:cxn modelId="{BB580FA2-C0D4-435D-B629-7635D93225DA}" type="presParOf" srcId="{05260FB6-0055-465B-A57D-C145A9A238C1}" destId="{F1A020B6-69F1-46B5-8883-945A5C0AFEF2}" srcOrd="0" destOrd="0" presId="urn:microsoft.com/office/officeart/2005/8/layout/pList1"/>
    <dgm:cxn modelId="{6124FC0F-7237-4992-B169-2BF31F8CF6FF}" type="presParOf" srcId="{05260FB6-0055-465B-A57D-C145A9A238C1}" destId="{A5C6B0E4-4583-4E7D-A11C-14F748E07F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932AD8-9112-4B4F-92C1-9C854260A6AD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0503D5F2-7A34-4719-BC6F-CBD61024CB77}">
      <dgm:prSet custT="1"/>
      <dgm:spPr/>
      <dgm:t>
        <a:bodyPr/>
        <a:lstStyle/>
        <a:p>
          <a:pPr rtl="0"/>
          <a:r>
            <a:rPr lang="en-US" sz="1800" dirty="0" smtClean="0"/>
            <a:t>Data being stored into the database</a:t>
          </a:r>
          <a:endParaRPr lang="el-GR" sz="1800" dirty="0"/>
        </a:p>
      </dgm:t>
    </dgm:pt>
    <dgm:pt modelId="{12CC5A77-A1AE-483D-9EAA-A2AD5975301C}" type="parTrans" cxnId="{738ECFCC-3316-451E-BB3C-49BE925C517B}">
      <dgm:prSet/>
      <dgm:spPr/>
      <dgm:t>
        <a:bodyPr/>
        <a:lstStyle/>
        <a:p>
          <a:endParaRPr lang="el-GR"/>
        </a:p>
      </dgm:t>
    </dgm:pt>
    <dgm:pt modelId="{A6B840A2-426E-4A0F-A23F-AAF7A53CB872}" type="sibTrans" cxnId="{738ECFCC-3316-451E-BB3C-49BE925C517B}">
      <dgm:prSet/>
      <dgm:spPr/>
      <dgm:t>
        <a:bodyPr/>
        <a:lstStyle/>
        <a:p>
          <a:endParaRPr lang="el-GR"/>
        </a:p>
      </dgm:t>
    </dgm:pt>
    <dgm:pt modelId="{5CEFF792-0970-4A80-BCEB-A3CD3FCCDDFE}" type="pres">
      <dgm:prSet presAssocID="{E9932AD8-9112-4B4F-92C1-9C854260A6A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l-GR"/>
        </a:p>
      </dgm:t>
    </dgm:pt>
    <dgm:pt modelId="{4201F454-FBEE-4194-A516-D19E6EA798D7}" type="pres">
      <dgm:prSet presAssocID="{0503D5F2-7A34-4719-BC6F-CBD61024CB77}" presName="compNode" presStyleCnt="0"/>
      <dgm:spPr/>
    </dgm:pt>
    <dgm:pt modelId="{8BA4693B-FFEF-452B-954C-D997869A2F46}" type="pres">
      <dgm:prSet presAssocID="{0503D5F2-7A34-4719-BC6F-CBD61024CB77}" presName="pictRect" presStyleLbl="node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l-GR"/>
        </a:p>
      </dgm:t>
    </dgm:pt>
    <dgm:pt modelId="{2072CB38-EB61-4EFB-8189-CE4E7B53720D}" type="pres">
      <dgm:prSet presAssocID="{0503D5F2-7A34-4719-BC6F-CBD61024CB77}" presName="textRec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4ECFB4F4-38B4-4484-8715-2DE5B2676C53}" type="presOf" srcId="{0503D5F2-7A34-4719-BC6F-CBD61024CB77}" destId="{2072CB38-EB61-4EFB-8189-CE4E7B53720D}" srcOrd="0" destOrd="0" presId="urn:microsoft.com/office/officeart/2005/8/layout/pList1"/>
    <dgm:cxn modelId="{738ECFCC-3316-451E-BB3C-49BE925C517B}" srcId="{E9932AD8-9112-4B4F-92C1-9C854260A6AD}" destId="{0503D5F2-7A34-4719-BC6F-CBD61024CB77}" srcOrd="0" destOrd="0" parTransId="{12CC5A77-A1AE-483D-9EAA-A2AD5975301C}" sibTransId="{A6B840A2-426E-4A0F-A23F-AAF7A53CB872}"/>
    <dgm:cxn modelId="{1AB3B112-1E3E-4A0E-B29E-E6F5670B7E41}" type="presOf" srcId="{E9932AD8-9112-4B4F-92C1-9C854260A6AD}" destId="{5CEFF792-0970-4A80-BCEB-A3CD3FCCDDFE}" srcOrd="0" destOrd="0" presId="urn:microsoft.com/office/officeart/2005/8/layout/pList1"/>
    <dgm:cxn modelId="{D7DC65E8-B965-415A-8F41-144519F5409F}" type="presParOf" srcId="{5CEFF792-0970-4A80-BCEB-A3CD3FCCDDFE}" destId="{4201F454-FBEE-4194-A516-D19E6EA798D7}" srcOrd="0" destOrd="0" presId="urn:microsoft.com/office/officeart/2005/8/layout/pList1"/>
    <dgm:cxn modelId="{631560F3-1348-48F5-902A-52E5797837A4}" type="presParOf" srcId="{4201F454-FBEE-4194-A516-D19E6EA798D7}" destId="{8BA4693B-FFEF-452B-954C-D997869A2F46}" srcOrd="0" destOrd="0" presId="urn:microsoft.com/office/officeart/2005/8/layout/pList1"/>
    <dgm:cxn modelId="{00F293BC-64BC-4B71-AD0D-C193BA818AD1}" type="presParOf" srcId="{4201F454-FBEE-4194-A516-D19E6EA798D7}" destId="{2072CB38-EB61-4EFB-8189-CE4E7B53720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D4866B3-CE2D-4684-BF8C-E6FF228C811C}">
      <dsp:nvSpPr>
        <dsp:cNvPr id="0" name=""/>
        <dsp:cNvSpPr/>
      </dsp:nvSpPr>
      <dsp:spPr>
        <a:xfrm>
          <a:off x="1812" y="0"/>
          <a:ext cx="1899456" cy="457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u="sng" kern="1200" dirty="0" smtClean="0"/>
            <a:t>0. Conjunction of Different Software</a:t>
          </a:r>
          <a:endParaRPr lang="el-GR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Sensors entities measuring physical quantities</a:t>
          </a:r>
          <a:endParaRPr lang="el-GR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/>
            <a:t>Arduino</a:t>
          </a:r>
          <a:r>
            <a:rPr lang="el-GR" sz="900" kern="1200" dirty="0" smtClean="0"/>
            <a:t> </a:t>
          </a:r>
          <a:r>
            <a:rPr lang="en-US" sz="900" kern="1200" dirty="0" smtClean="0"/>
            <a:t>deriving data from sensors</a:t>
          </a:r>
          <a:endParaRPr lang="el-GR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/>
            <a:t>Arduino</a:t>
          </a:r>
          <a:r>
            <a:rPr lang="en-US" sz="900" kern="1200" dirty="0" smtClean="0"/>
            <a:t> sending data to ESP8266 using UART communication</a:t>
          </a:r>
          <a:endParaRPr lang="el-GR" sz="900" kern="1200" dirty="0"/>
        </a:p>
        <a:p>
          <a:pPr marL="228600" lvl="4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ESP8266 code calling a PHP script that stores data to a database</a:t>
          </a:r>
          <a:endParaRPr lang="el-GR" sz="900" kern="1200" dirty="0"/>
        </a:p>
        <a:p>
          <a:pPr marL="285750" lvl="5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XAMPP</a:t>
          </a:r>
          <a:endParaRPr lang="el-GR" sz="900" kern="1200" dirty="0"/>
        </a:p>
        <a:p>
          <a:pPr marL="342900" lvl="6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A PHP script that depicts data</a:t>
          </a:r>
          <a:endParaRPr lang="el-GR" sz="900" kern="1200" dirty="0"/>
        </a:p>
      </dsp:txBody>
      <dsp:txXfrm>
        <a:off x="1812" y="1828800"/>
        <a:ext cx="1899456" cy="1828800"/>
      </dsp:txXfrm>
    </dsp:sp>
    <dsp:sp modelId="{30C74F0D-01FB-440F-82C5-2A83B91068B1}">
      <dsp:nvSpPr>
        <dsp:cNvPr id="0" name=""/>
        <dsp:cNvSpPr/>
      </dsp:nvSpPr>
      <dsp:spPr>
        <a:xfrm>
          <a:off x="190302" y="274320"/>
          <a:ext cx="1522476" cy="152247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34A6C-2F37-4FE5-BBA3-302FFEFA6CDD}">
      <dsp:nvSpPr>
        <dsp:cNvPr id="0" name=""/>
        <dsp:cNvSpPr/>
      </dsp:nvSpPr>
      <dsp:spPr>
        <a:xfrm>
          <a:off x="1958252" y="0"/>
          <a:ext cx="1899456" cy="457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u="sng" kern="1200" dirty="0" smtClean="0"/>
            <a:t>1. Data Collection</a:t>
          </a:r>
          <a:endParaRPr lang="el-GR" sz="1200" b="1" u="sng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Sensors to </a:t>
          </a:r>
          <a:r>
            <a:rPr lang="en-US" sz="900" kern="1200" dirty="0" err="1" smtClean="0"/>
            <a:t>Arduino</a:t>
          </a:r>
          <a:endParaRPr lang="el-GR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/>
            <a:t>Arduino</a:t>
          </a:r>
          <a:r>
            <a:rPr lang="en-US" sz="900" kern="1200" dirty="0" smtClean="0"/>
            <a:t> IDE</a:t>
          </a:r>
          <a:endParaRPr lang="el-GR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Usage of libraries and existing source code</a:t>
          </a:r>
          <a:endParaRPr lang="el-GR" sz="900" kern="1200" dirty="0"/>
        </a:p>
        <a:p>
          <a:pPr marL="228600" lvl="4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Usage of UART communication between the </a:t>
          </a:r>
          <a:r>
            <a:rPr lang="en-US" sz="900" kern="1200" dirty="0" err="1" smtClean="0"/>
            <a:t>arduino</a:t>
          </a:r>
          <a:r>
            <a:rPr lang="en-US" sz="900" kern="1200" dirty="0" smtClean="0"/>
            <a:t> and the ESP so as to Serial print the collected data</a:t>
          </a:r>
          <a:endParaRPr lang="el-GR" sz="900" kern="1200" dirty="0"/>
        </a:p>
      </dsp:txBody>
      <dsp:txXfrm>
        <a:off x="1958252" y="1828800"/>
        <a:ext cx="1899456" cy="1828800"/>
      </dsp:txXfrm>
    </dsp:sp>
    <dsp:sp modelId="{522227D0-F46D-4369-B637-D027BF380CDD}">
      <dsp:nvSpPr>
        <dsp:cNvPr id="0" name=""/>
        <dsp:cNvSpPr/>
      </dsp:nvSpPr>
      <dsp:spPr>
        <a:xfrm>
          <a:off x="2146742" y="274320"/>
          <a:ext cx="1522476" cy="1522476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87DD4-E5B5-4986-8532-598E6A383737}">
      <dsp:nvSpPr>
        <dsp:cNvPr id="0" name=""/>
        <dsp:cNvSpPr/>
      </dsp:nvSpPr>
      <dsp:spPr>
        <a:xfrm>
          <a:off x="3914691" y="0"/>
          <a:ext cx="1899456" cy="457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t" anchorCtr="1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1" u="sng" kern="1200" dirty="0" smtClean="0"/>
            <a:t>2. </a:t>
          </a:r>
          <a:r>
            <a:rPr lang="en-US" sz="800" b="1" u="sng" kern="1200" dirty="0" smtClean="0"/>
            <a:t>Data Receiving and Posting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err="1" smtClean="0"/>
            <a:t>Arduino</a:t>
          </a:r>
          <a:r>
            <a:rPr lang="en-US" sz="800" kern="1200" dirty="0" smtClean="0"/>
            <a:t> to ESP8266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err="1" smtClean="0"/>
            <a:t>Arduino</a:t>
          </a:r>
          <a:r>
            <a:rPr lang="en-US" sz="800" kern="1200" dirty="0" smtClean="0"/>
            <a:t> scripts that command the ESP8266 to read the data</a:t>
          </a:r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Usage of  the ESP8266HTTPClient library so as to post data to the server</a:t>
          </a:r>
        </a:p>
        <a:p>
          <a:pPr marL="228600" lvl="4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The data will be processed by a PHP file, after being posted by the </a:t>
          </a:r>
          <a:r>
            <a:rPr lang="en-US" sz="800" kern="1200" dirty="0" err="1" smtClean="0"/>
            <a:t>Arduino</a:t>
          </a:r>
          <a:r>
            <a:rPr lang="en-US" sz="800" kern="1200" dirty="0" smtClean="0"/>
            <a:t> </a:t>
          </a:r>
          <a:r>
            <a:rPr lang="en-US" sz="800" kern="1200" dirty="0" err="1" smtClean="0"/>
            <a:t>skript</a:t>
          </a:r>
          <a:r>
            <a:rPr lang="en-US" sz="800" kern="1200" dirty="0" smtClean="0"/>
            <a:t> &lt;&lt;String URL = "http://192.168.2.3/ KEDIAK_PROJECT/ store_data_and_database.php";&gt;&gt;</a:t>
          </a:r>
        </a:p>
        <a:p>
          <a:pPr marL="285750" lvl="5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dirty="0" smtClean="0"/>
            <a:t>The PHP file uses SQL commands to </a:t>
          </a:r>
          <a:r>
            <a:rPr lang="en-US" sz="800" kern="1200" dirty="0" err="1" smtClean="0"/>
            <a:t>stora</a:t>
          </a:r>
          <a:r>
            <a:rPr lang="en-US" sz="800" kern="1200" dirty="0" smtClean="0"/>
            <a:t> data in the server table </a:t>
          </a:r>
        </a:p>
      </dsp:txBody>
      <dsp:txXfrm>
        <a:off x="3914691" y="1828800"/>
        <a:ext cx="1899456" cy="1828800"/>
      </dsp:txXfrm>
    </dsp:sp>
    <dsp:sp modelId="{5B952BB2-3138-49FD-914A-22C5CD42A4A5}">
      <dsp:nvSpPr>
        <dsp:cNvPr id="0" name=""/>
        <dsp:cNvSpPr/>
      </dsp:nvSpPr>
      <dsp:spPr>
        <a:xfrm>
          <a:off x="4103181" y="274320"/>
          <a:ext cx="1522476" cy="1522476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B211-9D7F-4AE9-9D66-7A051F11B8ED}">
      <dsp:nvSpPr>
        <dsp:cNvPr id="0" name=""/>
        <dsp:cNvSpPr/>
      </dsp:nvSpPr>
      <dsp:spPr>
        <a:xfrm>
          <a:off x="5871131" y="0"/>
          <a:ext cx="1899456" cy="457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u="sng" kern="1200" dirty="0" smtClean="0"/>
            <a:t>3. Server</a:t>
          </a:r>
          <a:endParaRPr lang="el-GR" sz="1200" b="1" u="sng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XAMPP APACHE Web Server</a:t>
          </a:r>
          <a:endParaRPr lang="el-GR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PHP on local IP </a:t>
          </a:r>
          <a:endParaRPr lang="el-GR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Storing data in the </a:t>
          </a:r>
          <a:r>
            <a:rPr lang="en-US" sz="900" kern="1200" dirty="0" err="1" smtClean="0"/>
            <a:t>MySQL</a:t>
          </a:r>
          <a:r>
            <a:rPr lang="en-US" sz="900" kern="1200" dirty="0" smtClean="0"/>
            <a:t> database</a:t>
          </a:r>
          <a:endParaRPr lang="el-GR" sz="900" kern="1200" dirty="0"/>
        </a:p>
        <a:p>
          <a:pPr marL="228600" lvl="4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kern="1200" dirty="0" smtClean="0"/>
            <a:t>The SQL command within the PHP file &lt;&lt;$</a:t>
          </a:r>
          <a:r>
            <a:rPr lang="en-US" sz="900" b="0" kern="1200" dirty="0" err="1" smtClean="0"/>
            <a:t>sql</a:t>
          </a:r>
          <a:r>
            <a:rPr lang="en-US" sz="900" b="0" kern="1200" dirty="0" smtClean="0"/>
            <a:t> = "INSERT INTO </a:t>
          </a:r>
          <a:r>
            <a:rPr lang="en-US" sz="900" b="0" kern="1200" dirty="0" err="1" smtClean="0"/>
            <a:t>data_s</a:t>
          </a:r>
          <a:r>
            <a:rPr lang="en-US" sz="900" b="0" kern="1200" dirty="0" smtClean="0"/>
            <a:t> (temperature, humidity , </a:t>
          </a:r>
          <a:r>
            <a:rPr lang="en-US" sz="900" b="0" kern="1200" dirty="0" err="1" smtClean="0"/>
            <a:t>barpressure</a:t>
          </a:r>
          <a:r>
            <a:rPr lang="en-US" sz="900" b="0" kern="1200" dirty="0" smtClean="0"/>
            <a:t> , H2Concentration) VALUES ('".$temperature."', '".$humidity."', '".$</a:t>
          </a:r>
          <a:r>
            <a:rPr lang="en-US" sz="900" b="0" kern="1200" dirty="0" err="1" smtClean="0"/>
            <a:t>barpressure</a:t>
          </a:r>
          <a:r>
            <a:rPr lang="en-US" sz="900" b="0" kern="1200" dirty="0" smtClean="0"/>
            <a:t>."', '".$H2Concentration."')";&gt;&gt;</a:t>
          </a:r>
          <a:endParaRPr lang="el-GR" sz="900" kern="1200" dirty="0"/>
        </a:p>
      </dsp:txBody>
      <dsp:txXfrm>
        <a:off x="5871131" y="1828800"/>
        <a:ext cx="1899456" cy="1828800"/>
      </dsp:txXfrm>
    </dsp:sp>
    <dsp:sp modelId="{F99CA3D2-2749-4FB4-BF21-867655410DC4}">
      <dsp:nvSpPr>
        <dsp:cNvPr id="0" name=""/>
        <dsp:cNvSpPr/>
      </dsp:nvSpPr>
      <dsp:spPr>
        <a:xfrm>
          <a:off x="6059621" y="274320"/>
          <a:ext cx="1522476" cy="1522476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2FA1-23EB-4323-905E-20679900ABEF}">
      <dsp:nvSpPr>
        <dsp:cNvPr id="0" name=""/>
        <dsp:cNvSpPr/>
      </dsp:nvSpPr>
      <dsp:spPr>
        <a:xfrm>
          <a:off x="-12" y="3657600"/>
          <a:ext cx="7772424" cy="685800"/>
        </a:xfrm>
        <a:prstGeom prst="notched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6E66296-9BF7-456C-90B4-CA5B889453D0}">
      <dsp:nvSpPr>
        <dsp:cNvPr id="0" name=""/>
        <dsp:cNvSpPr/>
      </dsp:nvSpPr>
      <dsp:spPr>
        <a:xfrm>
          <a:off x="2875" y="340276"/>
          <a:ext cx="4249077" cy="2927614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5A5F1B-9760-4F9F-8BE5-B6F46A5CBCFD}">
      <dsp:nvSpPr>
        <dsp:cNvPr id="0" name=""/>
        <dsp:cNvSpPr/>
      </dsp:nvSpPr>
      <dsp:spPr>
        <a:xfrm>
          <a:off x="2875" y="3267891"/>
          <a:ext cx="4249077" cy="157640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baseline="0" dirty="0" smtClean="0"/>
            <a:t>Data are being sent from the </a:t>
          </a:r>
          <a:r>
            <a:rPr lang="en-US" sz="2600" b="0" i="0" kern="1200" baseline="0" dirty="0" err="1" smtClean="0"/>
            <a:t>Arduino</a:t>
          </a:r>
          <a:r>
            <a:rPr lang="en-US" sz="2600" b="0" i="0" kern="1200" baseline="0" dirty="0" smtClean="0"/>
            <a:t> to the ESP8266.</a:t>
          </a:r>
          <a:endParaRPr lang="el-GR" sz="2600" kern="1200" dirty="0"/>
        </a:p>
      </dsp:txBody>
      <dsp:txXfrm>
        <a:off x="2875" y="3267891"/>
        <a:ext cx="4249077" cy="1576407"/>
      </dsp:txXfrm>
    </dsp:sp>
    <dsp:sp modelId="{FFCD58B7-1EBC-4E00-8F38-12E941847ED2}">
      <dsp:nvSpPr>
        <dsp:cNvPr id="0" name=""/>
        <dsp:cNvSpPr/>
      </dsp:nvSpPr>
      <dsp:spPr>
        <a:xfrm>
          <a:off x="4677039" y="340276"/>
          <a:ext cx="4249077" cy="2927614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55A997-5F2D-46F5-8A5D-C59D1FB1FB8A}">
      <dsp:nvSpPr>
        <dsp:cNvPr id="0" name=""/>
        <dsp:cNvSpPr/>
      </dsp:nvSpPr>
      <dsp:spPr>
        <a:xfrm>
          <a:off x="4677039" y="3267891"/>
          <a:ext cx="4249077" cy="157640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baseline="0" dirty="0" smtClean="0"/>
            <a:t>The latter filters the received string – “message”. Measurements are being stored into some variables</a:t>
          </a:r>
          <a:endParaRPr lang="en-US" sz="2600" b="0" i="0" kern="1200" baseline="0" dirty="0"/>
        </a:p>
      </dsp:txBody>
      <dsp:txXfrm>
        <a:off x="4677039" y="3267891"/>
        <a:ext cx="4249077" cy="1576407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84F6BF9-0CE0-436B-950D-608B0AAB13AD}">
      <dsp:nvSpPr>
        <dsp:cNvPr id="0" name=""/>
        <dsp:cNvSpPr/>
      </dsp:nvSpPr>
      <dsp:spPr>
        <a:xfrm>
          <a:off x="1757" y="718000"/>
          <a:ext cx="2789138" cy="1921716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CD2551-DA08-4C56-BA71-57049D9BB8EB}">
      <dsp:nvSpPr>
        <dsp:cNvPr id="0" name=""/>
        <dsp:cNvSpPr/>
      </dsp:nvSpPr>
      <dsp:spPr>
        <a:xfrm>
          <a:off x="1757" y="2639716"/>
          <a:ext cx="2789138" cy="103477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/>
            <a:t>HTTP is a protocol, or a definite set of rules, for accessing resources on the web</a:t>
          </a:r>
          <a:endParaRPr lang="el-GR" sz="1400" kern="1200" dirty="0"/>
        </a:p>
      </dsp:txBody>
      <dsp:txXfrm>
        <a:off x="1757" y="2639716"/>
        <a:ext cx="2789138" cy="1034770"/>
      </dsp:txXfrm>
    </dsp:sp>
    <dsp:sp modelId="{36E66296-9BF7-456C-90B4-CA5B889453D0}">
      <dsp:nvSpPr>
        <dsp:cNvPr id="0" name=""/>
        <dsp:cNvSpPr/>
      </dsp:nvSpPr>
      <dsp:spPr>
        <a:xfrm>
          <a:off x="3069926" y="718000"/>
          <a:ext cx="2789138" cy="1921716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5A5F1B-9760-4F9F-8BE5-B6F46A5CBCFD}">
      <dsp:nvSpPr>
        <dsp:cNvPr id="0" name=""/>
        <dsp:cNvSpPr/>
      </dsp:nvSpPr>
      <dsp:spPr>
        <a:xfrm>
          <a:off x="3069926" y="2639716"/>
          <a:ext cx="2789138" cy="103477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/>
            <a:t>We use POST to create a new resource. A  POST request requires a body in which you define the data of the entity to be created. </a:t>
          </a:r>
          <a:endParaRPr lang="el-GR" sz="1400" kern="1200" dirty="0"/>
        </a:p>
      </dsp:txBody>
      <dsp:txXfrm>
        <a:off x="3069926" y="2639716"/>
        <a:ext cx="2789138" cy="1034770"/>
      </dsp:txXfrm>
    </dsp:sp>
    <dsp:sp modelId="{8BA4693B-FFEF-452B-954C-D997869A2F46}">
      <dsp:nvSpPr>
        <dsp:cNvPr id="0" name=""/>
        <dsp:cNvSpPr/>
      </dsp:nvSpPr>
      <dsp:spPr>
        <a:xfrm>
          <a:off x="6138096" y="718000"/>
          <a:ext cx="2789138" cy="1921716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72CB38-EB61-4EFB-8189-CE4E7B53720D}">
      <dsp:nvSpPr>
        <dsp:cNvPr id="0" name=""/>
        <dsp:cNvSpPr/>
      </dsp:nvSpPr>
      <dsp:spPr>
        <a:xfrm>
          <a:off x="6138096" y="2639716"/>
          <a:ext cx="2789138" cy="103477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</a:t>
          </a:r>
          <a:r>
            <a:rPr lang="en-US" sz="1400" kern="1200" dirty="0" err="1" smtClean="0"/>
            <a:t>http.begin</a:t>
          </a:r>
          <a:r>
            <a:rPr lang="en-US" sz="1400" kern="1200" dirty="0" smtClean="0"/>
            <a:t> method refers to the following URL &lt;&lt;String URL = "http://192.168.2.3/ KEDIAK_PROJECT/store_data_and_database.php";&gt;&gt;  , which constitutes the request destination and is stored in the database of the project</a:t>
          </a:r>
          <a:endParaRPr lang="el-GR" sz="1400" kern="1200" dirty="0"/>
        </a:p>
      </dsp:txBody>
      <dsp:txXfrm>
        <a:off x="6138096" y="2639716"/>
        <a:ext cx="2789138" cy="103477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BA4693B-FFEF-452B-954C-D997869A2F46}">
      <dsp:nvSpPr>
        <dsp:cNvPr id="0" name=""/>
        <dsp:cNvSpPr/>
      </dsp:nvSpPr>
      <dsp:spPr>
        <a:xfrm>
          <a:off x="1757" y="1114044"/>
          <a:ext cx="2789138" cy="1921716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72CB38-EB61-4EFB-8189-CE4E7B53720D}">
      <dsp:nvSpPr>
        <dsp:cNvPr id="0" name=""/>
        <dsp:cNvSpPr/>
      </dsp:nvSpPr>
      <dsp:spPr>
        <a:xfrm>
          <a:off x="1757" y="3035760"/>
          <a:ext cx="2789138" cy="103477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to store data into the XAMPP server. $_POST[“measurement”], using data posted by the </a:t>
          </a:r>
          <a:r>
            <a:rPr lang="en-US" sz="1800" kern="1200" dirty="0" err="1" smtClean="0"/>
            <a:t>arduino</a:t>
          </a:r>
          <a:r>
            <a:rPr lang="en-US" sz="1800" kern="1200" dirty="0" smtClean="0"/>
            <a:t> sketch (http posting data -&gt; http.POST( the </a:t>
          </a:r>
          <a:r>
            <a:rPr lang="en-US" sz="1800" kern="1200" dirty="0" err="1" smtClean="0"/>
            <a:t>datastring</a:t>
          </a:r>
          <a:r>
            <a:rPr lang="en-US" sz="1800" kern="1200" dirty="0" smtClean="0"/>
            <a:t>)</a:t>
          </a:r>
          <a:endParaRPr lang="el-GR" sz="1800" kern="1200" dirty="0"/>
        </a:p>
      </dsp:txBody>
      <dsp:txXfrm>
        <a:off x="1757" y="3035760"/>
        <a:ext cx="2789138" cy="1034770"/>
      </dsp:txXfrm>
    </dsp:sp>
    <dsp:sp modelId="{31930C27-BA53-4D30-A637-02D28BD2C36C}">
      <dsp:nvSpPr>
        <dsp:cNvPr id="0" name=""/>
        <dsp:cNvSpPr/>
      </dsp:nvSpPr>
      <dsp:spPr>
        <a:xfrm>
          <a:off x="3069926" y="1114044"/>
          <a:ext cx="2789138" cy="1921716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704FC8-04E2-42A6-A0B6-7212E0785230}">
      <dsp:nvSpPr>
        <dsp:cNvPr id="0" name=""/>
        <dsp:cNvSpPr/>
      </dsp:nvSpPr>
      <dsp:spPr>
        <a:xfrm>
          <a:off x="3069926" y="3035760"/>
          <a:ext cx="2789138" cy="103477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Usage of </a:t>
          </a:r>
          <a:r>
            <a:rPr lang="en-US" sz="1800" kern="1200" dirty="0" err="1" smtClean="0"/>
            <a:t>test_input</a:t>
          </a:r>
          <a:r>
            <a:rPr lang="en-US" sz="1800" kern="1200" dirty="0" smtClean="0"/>
            <a:t> function so as to filter the data</a:t>
          </a:r>
          <a:endParaRPr lang="el-GR" sz="1800" kern="1200" dirty="0"/>
        </a:p>
      </dsp:txBody>
      <dsp:txXfrm>
        <a:off x="3069926" y="3035760"/>
        <a:ext cx="2789138" cy="1034770"/>
      </dsp:txXfrm>
    </dsp:sp>
    <dsp:sp modelId="{F1A020B6-69F1-46B5-8883-945A5C0AFEF2}">
      <dsp:nvSpPr>
        <dsp:cNvPr id="0" name=""/>
        <dsp:cNvSpPr/>
      </dsp:nvSpPr>
      <dsp:spPr>
        <a:xfrm>
          <a:off x="6138096" y="1114044"/>
          <a:ext cx="2789138" cy="1921716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C6B0E4-4583-4E7D-A11C-14F748E07F8C}">
      <dsp:nvSpPr>
        <dsp:cNvPr id="0" name=""/>
        <dsp:cNvSpPr/>
      </dsp:nvSpPr>
      <dsp:spPr>
        <a:xfrm>
          <a:off x="6138096" y="3035760"/>
          <a:ext cx="2789138" cy="103477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SQL commands that store data in a defined table within the database</a:t>
          </a:r>
          <a:endParaRPr lang="el-GR" sz="1800" kern="1200" dirty="0"/>
        </a:p>
      </dsp:txBody>
      <dsp:txXfrm>
        <a:off x="6138096" y="3035760"/>
        <a:ext cx="2789138" cy="103477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BA4693B-FFEF-452B-954C-D997869A2F46}">
      <dsp:nvSpPr>
        <dsp:cNvPr id="0" name=""/>
        <dsp:cNvSpPr/>
      </dsp:nvSpPr>
      <dsp:spPr>
        <a:xfrm>
          <a:off x="2019642" y="742"/>
          <a:ext cx="4889707" cy="3369008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72CB38-EB61-4EFB-8189-CE4E7B53720D}">
      <dsp:nvSpPr>
        <dsp:cNvPr id="0" name=""/>
        <dsp:cNvSpPr/>
      </dsp:nvSpPr>
      <dsp:spPr>
        <a:xfrm>
          <a:off x="2019642" y="3369751"/>
          <a:ext cx="4889707" cy="1814081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 being stored into the database</a:t>
          </a:r>
          <a:endParaRPr lang="el-GR" sz="1800" kern="1200" dirty="0"/>
        </a:p>
      </dsp:txBody>
      <dsp:txXfrm>
        <a:off x="2019642" y="3369751"/>
        <a:ext cx="4889707" cy="1814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534F6-D323-4C43-8F39-5DC060628326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F048E-71F0-41A4-A226-F2E2771A82FF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048E-71F0-41A4-A226-F2E2771A82FF}" type="slidenum">
              <a:rPr lang="el-GR" smtClean="0"/>
              <a:pPr/>
              <a:t>30</a:t>
            </a:fld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048E-71F0-41A4-A226-F2E2771A82FF}" type="slidenum">
              <a:rPr lang="el-GR" smtClean="0"/>
              <a:pPr/>
              <a:t>31</a:t>
            </a:fld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048E-71F0-41A4-A226-F2E2771A82FF}" type="slidenum">
              <a:rPr lang="el-GR" smtClean="0"/>
              <a:pPr/>
              <a:t>32</a:t>
            </a:fld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048E-71F0-41A4-A226-F2E2771A82FF}" type="slidenum">
              <a:rPr lang="el-GR" smtClean="0"/>
              <a:pPr/>
              <a:t>33</a:t>
            </a:fld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048E-71F0-41A4-A226-F2E2771A82FF}" type="slidenum">
              <a:rPr lang="el-GR" smtClean="0"/>
              <a:pPr/>
              <a:t>42</a:t>
            </a:fld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048E-71F0-41A4-A226-F2E2771A82FF}" type="slidenum">
              <a:rPr lang="el-GR" smtClean="0"/>
              <a:pPr/>
              <a:t>43</a:t>
            </a:fld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048E-71F0-41A4-A226-F2E2771A82FF}" type="slidenum">
              <a:rPr lang="el-GR" smtClean="0"/>
              <a:pPr/>
              <a:t>44</a:t>
            </a:fld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048E-71F0-41A4-A226-F2E2771A82FF}" type="slidenum">
              <a:rPr lang="el-GR" smtClean="0"/>
              <a:pPr/>
              <a:t>45</a:t>
            </a:fld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048E-71F0-41A4-A226-F2E2771A82FF}" type="slidenum">
              <a:rPr lang="el-GR" smtClean="0"/>
              <a:pPr/>
              <a:t>46</a:t>
            </a:fld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- Ορθογώνιο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- Στρογγυλεμένο ορθογώνιο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- Υπότιτλος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l-GR" smtClean="0"/>
              <a:t>Κάντε κλικ για να επεξεργαστείτε τον υπότιτλο του υποδείγματος</a:t>
            </a:r>
            <a:endParaRPr kumimoji="0" lang="en-US"/>
          </a:p>
        </p:txBody>
      </p:sp>
      <p:sp>
        <p:nvSpPr>
          <p:cNvPr id="28" name="27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17" name="16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29" name="2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7" name="6 - Ορθογώνιο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- Ορθογώνιο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- Ορθογώνιο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- Τίτλος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8" name="7 - Θέση περιεχομένου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- Ορθογώνιο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- Στρογγυλεμένο ορθογώνιο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l-GR"/>
          </a:p>
        </p:txBody>
      </p:sp>
      <p:sp>
        <p:nvSpPr>
          <p:cNvPr id="7" name="6 - Ορθογώνιο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- Ορθογώνιο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- Ορθογώνιο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9" name="8 - Θέση περιεχομένου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11" name="10 - Θέση περιεχομένου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11" name="10 - Θέση περιεχομένου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13" name="12 - Θέση περιεχομένου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- Ορθογώνιο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- Στρογγυλεμένο ορθογώνιο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11" name="10 - Θέση περιεχομένου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11" name="10 - Ορθογώνιο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- Ορθογώνιο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- Ορθογώνιο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l-GR" smtClean="0"/>
              <a:t>Κάντε κλικ στο εικονίδιο για να προσθέσετε μια εικόνα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- Ορθογώνιο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- Στρογγυλεμένο ορθογώνιο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- Θέση τίτλου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13" name="12 - Θέση κειμένου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kumimoji="0" lang="el-GR" smtClean="0"/>
              <a:t>Δεύτερου επιπέδου</a:t>
            </a:r>
          </a:p>
          <a:p>
            <a:pPr lvl="2" eaLnBrk="1" latinLnBrk="0" hangingPunct="1"/>
            <a:r>
              <a:rPr kumimoji="0" lang="el-GR" smtClean="0"/>
              <a:t>Τρίτου επιπέδου</a:t>
            </a:r>
          </a:p>
          <a:p>
            <a:pPr lvl="3" eaLnBrk="1" latinLnBrk="0" hangingPunct="1"/>
            <a:r>
              <a:rPr kumimoji="0" lang="el-GR" smtClean="0"/>
              <a:t>Τέταρτου επιπέδου</a:t>
            </a:r>
          </a:p>
          <a:p>
            <a:pPr lvl="4" eaLnBrk="1" latinLnBrk="0" hangingPunct="1"/>
            <a:r>
              <a:rPr kumimoji="0" lang="el-GR" smtClean="0"/>
              <a:t>Πέμπτου επιπέδου</a:t>
            </a:r>
            <a:endParaRPr kumimoji="0" lang="en-US"/>
          </a:p>
        </p:txBody>
      </p:sp>
      <p:sp>
        <p:nvSpPr>
          <p:cNvPr id="14" name="13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247F408-B5A2-4C61-A4CB-A724A03476B5}" type="datetimeFigureOut">
              <a:rPr lang="el-GR" smtClean="0"/>
              <a:pPr/>
              <a:t>18/11/2023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23" name="22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8E0A943-FF5E-415B-8C1C-270B13A81835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com/2019/02/28/threading-3d-printed-parts-how-to-use-heat-set-insert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okai-mmc.co.jp/e/insertnut/seihin_ud4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2766424_Technical_note_Averaging_wind_speeds_and_directions" TargetMode="External"/><Relationship Id="rId2" Type="http://schemas.openxmlformats.org/officeDocument/2006/relationships/hyperlink" Target="https://public.wmo.int/e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40.png"/><Relationship Id="rId4" Type="http://schemas.openxmlformats.org/officeDocument/2006/relationships/diagramData" Target="../diagrams/data3.xml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.sparkfun.com/datasheets/Sensors/Biometric/MQ-7%20Ver1.3%20-%20Manual.pdf" TargetMode="External"/><Relationship Id="rId3" Type="http://schemas.openxmlformats.org/officeDocument/2006/relationships/hyperlink" Target="https://html.alldatasheet.com/html-pdf/470721/MICROCHIP/MCP9808/486/1/MCP9808.html" TargetMode="External"/><Relationship Id="rId7" Type="http://schemas.openxmlformats.org/officeDocument/2006/relationships/hyperlink" Target="https://cdn.sparkfun.com/datasheets/Sensors/Biometric/MQ-4%20Ver1.3%20-%20Manual.pdf" TargetMode="External"/><Relationship Id="rId2" Type="http://schemas.openxmlformats.org/officeDocument/2006/relationships/hyperlink" Target="https://cdn-shop.adafruit.com/product-files/4632/4505_PMSA003I_series_data_manual_English_V2.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wearduino.wordpress.com/2018/02/25/mq-2-and-mq-7-with-dc-motor/" TargetMode="External"/><Relationship Id="rId5" Type="http://schemas.openxmlformats.org/officeDocument/2006/relationships/hyperlink" Target="https://www.pololu.com/file/0J309/MQ2.pdf" TargetMode="External"/><Relationship Id="rId4" Type="http://schemas.openxmlformats.org/officeDocument/2006/relationships/hyperlink" Target="https://www.adafruit.com/product/1603" TargetMode="External"/><Relationship Id="rId9" Type="http://schemas.openxmlformats.org/officeDocument/2006/relationships/hyperlink" Target="https://osoyoo.com/2016/06/15/mq-7-co-ga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uwearduino.wordpress.com/2018/02/25/mq-2-and-mq-7-with-dc-motor/" TargetMode="External"/><Relationship Id="rId3" Type="http://schemas.openxmlformats.org/officeDocument/2006/relationships/hyperlink" Target="https://cdn-shop.adafruit.com/product-files/4632/4505_PMSA003I_series_data_manual_English_V2.6.pdf" TargetMode="External"/><Relationship Id="rId7" Type="http://schemas.openxmlformats.org/officeDocument/2006/relationships/hyperlink" Target="https://www.pololu.com/file/0J309/MQ2.pdf" TargetMode="External"/><Relationship Id="rId2" Type="http://schemas.openxmlformats.org/officeDocument/2006/relationships/hyperlink" Target="https://cdn-shop.adafruit.com/product-files/3660/BME68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nsen-sensor.com/d/files/PDF/Gas%20Sensor%20Module/Formaldehyde%20Detection%20Module/ZE08-CH2O%20V1.0.pdf" TargetMode="External"/><Relationship Id="rId11" Type="http://schemas.openxmlformats.org/officeDocument/2006/relationships/hyperlink" Target="https://osoyoo.com/2016/06/15/mq-7-co-gas/" TargetMode="External"/><Relationship Id="rId5" Type="http://schemas.openxmlformats.org/officeDocument/2006/relationships/hyperlink" Target="https://www.adafruit.com/product/4829" TargetMode="External"/><Relationship Id="rId10" Type="http://schemas.openxmlformats.org/officeDocument/2006/relationships/hyperlink" Target="https://cdn.sparkfun.com/datasheets/Sensors/Biometric/MQ-7%20Ver1.3%20-%20Manual.pdf" TargetMode="External"/><Relationship Id="rId4" Type="http://schemas.openxmlformats.org/officeDocument/2006/relationships/hyperlink" Target="https://wolles-elektronikkiste.de/mh-z14-und-mh-z19-co2-sensoren" TargetMode="External"/><Relationship Id="rId9" Type="http://schemas.openxmlformats.org/officeDocument/2006/relationships/hyperlink" Target="https://cdn.sparkfun.com/datasheets/Sensors/Biometric/MQ-4%20Ver1.3%20-%20Manual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roninc.com/product/rj11-breakout/" TargetMode="External"/><Relationship Id="rId2" Type="http://schemas.openxmlformats.org/officeDocument/2006/relationships/hyperlink" Target="http://cactus.io/projects/weather/arduino-weather-station-davis-anemome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afruit.com/product/3660" TargetMode="External"/><Relationship Id="rId5" Type="http://schemas.openxmlformats.org/officeDocument/2006/relationships/hyperlink" Target="https://www.fondriest.com/hydreon-rg-11.htm" TargetMode="External"/><Relationship Id="rId4" Type="http://schemas.openxmlformats.org/officeDocument/2006/relationships/hyperlink" Target="https://www.davisinstruments.com/products/anemometer-mounting-base-for-weather-wizard-and-weather-monitor?pr_prod_strat=description&amp;pr_rec_pid=6661292818593&amp;pr_ref_pid=6661301108897&amp;pr_seq=unifor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ELECTRONICS PROJECT</a:t>
            </a:r>
            <a:endParaRPr lang="el-GR" b="1" dirty="0"/>
          </a:p>
        </p:txBody>
      </p:sp>
      <p:sp>
        <p:nvSpPr>
          <p:cNvPr id="2" name="1 - Τίτλος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RISKAC</a:t>
            </a:r>
            <a:endParaRPr lang="el-GR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FANS SETUP with INPUT_PULLUP</a:t>
            </a:r>
            <a:endParaRPr lang="el-GR" dirty="0"/>
          </a:p>
        </p:txBody>
      </p:sp>
      <p:pic>
        <p:nvPicPr>
          <p:cNvPr id="8" name="7 - Θέση περιεχομένου" descr="FAN2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051720" y="1556792"/>
            <a:ext cx="6768752" cy="4572000"/>
          </a:xfrm>
        </p:spPr>
      </p:pic>
      <p:sp>
        <p:nvSpPr>
          <p:cNvPr id="6" name="5 - TextBox"/>
          <p:cNvSpPr txBox="1"/>
          <p:nvPr/>
        </p:nvSpPr>
        <p:spPr>
          <a:xfrm>
            <a:off x="251520" y="1340768"/>
            <a:ext cx="4054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&amp; 3 : Pins suitable for interrupt</a:t>
            </a:r>
          </a:p>
          <a:p>
            <a:r>
              <a:rPr lang="en-US" dirty="0" smtClean="0"/>
              <a:t>2 &amp; 3 : INPUT_PULLUP command (optional)</a:t>
            </a:r>
            <a:br>
              <a:rPr lang="en-US" dirty="0" smtClean="0"/>
            </a:br>
            <a:r>
              <a:rPr lang="en-US" dirty="0" smtClean="0"/>
              <a:t>5,6,9,10,11 : suitable for PWM control</a:t>
            </a:r>
          </a:p>
          <a:p>
            <a:r>
              <a:rPr lang="en-US" dirty="0" smtClean="0"/>
              <a:t>5,6,9,10,11 : mapped value</a:t>
            </a:r>
            <a:endParaRPr lang="el-G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899592" y="1988840"/>
            <a:ext cx="7772400" cy="2074242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 smtClean="0">
                <a:solidFill>
                  <a:schemeClr val="tx1"/>
                </a:solidFill>
              </a:rPr>
              <a:t>PCB Design and Components</a:t>
            </a:r>
            <a:endParaRPr lang="el-GR" sz="5400" b="1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Custom PCB Design (1)</a:t>
            </a:r>
            <a:endParaRPr lang="el-GR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451855" cy="1944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933056"/>
            <a:ext cx="8466765" cy="23762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Custom PCB Design (2)</a:t>
            </a:r>
            <a:endParaRPr lang="el-G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1038" y="1447800"/>
            <a:ext cx="5379124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PCB Design - Alternative (3)</a:t>
            </a:r>
            <a:endParaRPr lang="el-GR" dirty="0"/>
          </a:p>
        </p:txBody>
      </p:sp>
      <p:pic>
        <p:nvPicPr>
          <p:cNvPr id="7" name="6 - Θέση περιεχομένου" descr="Untitled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16232" y="1447800"/>
            <a:ext cx="6368735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PCB Order</a:t>
            </a:r>
            <a:endParaRPr lang="el-GR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28800"/>
            <a:ext cx="7236696" cy="3923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3 - Ορθογώνιο"/>
          <p:cNvSpPr/>
          <p:nvPr/>
        </p:nvSpPr>
        <p:spPr>
          <a:xfrm rot="16200000">
            <a:off x="-670689" y="3127073"/>
            <a:ext cx="26237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PCBWay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PCB Components Order (1)</a:t>
            </a:r>
            <a:endParaRPr lang="el-GR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484784"/>
            <a:ext cx="4869097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4 - Ορθογώνιο"/>
          <p:cNvSpPr/>
          <p:nvPr/>
        </p:nvSpPr>
        <p:spPr>
          <a:xfrm rot="16200000">
            <a:off x="-601140" y="3201539"/>
            <a:ext cx="3924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Mauser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Elec.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PCB Components Order (2)</a:t>
            </a:r>
            <a:endParaRPr lang="el-GR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6812" y="1447800"/>
            <a:ext cx="5627575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4 - Ορθογώνιο"/>
          <p:cNvSpPr/>
          <p:nvPr/>
        </p:nvSpPr>
        <p:spPr>
          <a:xfrm rot="16200000">
            <a:off x="-916389" y="3228757"/>
            <a:ext cx="41232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Grobotronics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Box Enclosure (1)</a:t>
            </a:r>
            <a:endParaRPr lang="el-G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4032448" cy="2341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3" y="4221088"/>
            <a:ext cx="4032447" cy="21930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2636912"/>
            <a:ext cx="3787666" cy="21504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Box Enclosure (2)</a:t>
            </a:r>
            <a:endParaRPr lang="el-G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648845"/>
            <a:ext cx="7772400" cy="21699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899592" y="1988840"/>
            <a:ext cx="7772400" cy="2074242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 smtClean="0">
                <a:solidFill>
                  <a:schemeClr val="tx1"/>
                </a:solidFill>
              </a:rPr>
              <a:t>Theoretical Project Design and Research</a:t>
            </a:r>
            <a:endParaRPr lang="el-GR" sz="5400" b="1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Box Enclosure (3)</a:t>
            </a:r>
            <a:endParaRPr lang="el-G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449442"/>
            <a:ext cx="7772400" cy="25687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THERMOCOMPRESSED THREADED INSERTS FOR MOUNTING</a:t>
            </a:r>
            <a:endParaRPr lang="el-GR" dirty="0"/>
          </a:p>
        </p:txBody>
      </p:sp>
      <p:pic>
        <p:nvPicPr>
          <p:cNvPr id="4" name="3 - Θέση περιεχομένου" descr="THINSERT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r="12913" b="19295"/>
          <a:stretch>
            <a:fillRect/>
          </a:stretch>
        </p:blipFill>
        <p:spPr>
          <a:xfrm>
            <a:off x="1187624" y="1628800"/>
            <a:ext cx="6768752" cy="3528392"/>
          </a:xfrm>
        </p:spPr>
      </p:pic>
      <p:sp>
        <p:nvSpPr>
          <p:cNvPr id="5" name="4 - TextBox"/>
          <p:cNvSpPr txBox="1"/>
          <p:nvPr/>
        </p:nvSpPr>
        <p:spPr>
          <a:xfrm>
            <a:off x="683568" y="5517232"/>
            <a:ext cx="600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Threading 3D Printed Parts: How To Use Heat-Set Inserts | </a:t>
            </a:r>
            <a:r>
              <a:rPr lang="en-US" dirty="0" err="1" smtClean="0">
                <a:hlinkClick r:id="rId3"/>
              </a:rPr>
              <a:t>Hackaday</a:t>
            </a:r>
            <a:endParaRPr lang="el-GR" dirty="0"/>
          </a:p>
        </p:txBody>
      </p:sp>
      <p:sp>
        <p:nvSpPr>
          <p:cNvPr id="7" name="6 - TextBox"/>
          <p:cNvSpPr txBox="1"/>
          <p:nvPr/>
        </p:nvSpPr>
        <p:spPr>
          <a:xfrm>
            <a:off x="683568" y="5949280"/>
            <a:ext cx="577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Tokai Metal Industry </a:t>
            </a:r>
            <a:r>
              <a:rPr lang="en-US" dirty="0" err="1" smtClean="0">
                <a:hlinkClick r:id="rId4"/>
              </a:rPr>
              <a:t>Co.,Ltd:Insert</a:t>
            </a:r>
            <a:r>
              <a:rPr lang="en-US" dirty="0" smtClean="0">
                <a:hlinkClick r:id="rId4"/>
              </a:rPr>
              <a:t> Nut UD Ⅳ (tokai-mmc.co.jp)</a:t>
            </a:r>
            <a:endParaRPr lang="el-G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899592" y="1988840"/>
            <a:ext cx="7772400" cy="2074242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 smtClean="0">
                <a:solidFill>
                  <a:schemeClr val="tx1"/>
                </a:solidFill>
              </a:rPr>
              <a:t>Data Collection and Handling</a:t>
            </a:r>
            <a:endParaRPr lang="el-GR" sz="5400" b="1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(1)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005536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 smtClean="0"/>
              <a:t>Temperature , barometric pressure , humidity etc sensors :</a:t>
            </a:r>
          </a:p>
          <a:p>
            <a:pPr lvl="1"/>
            <a:r>
              <a:rPr lang="en-US" dirty="0" smtClean="0"/>
              <a:t>“According to </a:t>
            </a:r>
            <a:r>
              <a:rPr lang="en-US" dirty="0" smtClean="0">
                <a:hlinkClick r:id="rId2"/>
              </a:rPr>
              <a:t>WMO</a:t>
            </a:r>
            <a:r>
              <a:rPr lang="en-US" dirty="0" smtClean="0"/>
              <a:t> (World Meteorological Organization), weather stations for measuring air temperature are the most commonly used devices with electrical resistance. The temperature is measured in an interval of a few seconds, from which then a 5-minute average is formed. At the full hour, these 5-minute funds are then aggregated to an hourly average. For non-automated - mostly private - stations, the measurement interval can also be one hour or even one day.” – Temperature, pressure, humidity</a:t>
            </a:r>
          </a:p>
          <a:p>
            <a:pPr lvl="1"/>
            <a:r>
              <a:rPr lang="en-US" dirty="0" err="1" smtClean="0"/>
              <a:t>Frequentist</a:t>
            </a:r>
            <a:r>
              <a:rPr lang="en-US" dirty="0" smtClean="0"/>
              <a:t> Statistics : Confidence interval – the range of estimates for an unknown parameter</a:t>
            </a:r>
          </a:p>
          <a:p>
            <a:pPr lvl="1"/>
            <a:r>
              <a:rPr lang="en-US" dirty="0" smtClean="0"/>
              <a:t>The same applies for the rest of the data derived from the sensing entities (VOC, NH3, CO2, CH2, Gasses, Dust)</a:t>
            </a:r>
          </a:p>
          <a:p>
            <a:r>
              <a:rPr lang="en-US" b="1" u="sng" dirty="0" smtClean="0"/>
              <a:t>Weather station for wind speed and direction: </a:t>
            </a:r>
          </a:p>
          <a:p>
            <a:pPr lvl="1"/>
            <a:r>
              <a:rPr lang="en-US" dirty="0" smtClean="0">
                <a:hlinkClick r:id="rId3"/>
              </a:rPr>
              <a:t>(PDF) Technical note: Averaging wind speeds and directions (researchgate.net)</a:t>
            </a:r>
            <a:endParaRPr lang="en-US" dirty="0" smtClean="0"/>
          </a:p>
          <a:p>
            <a:pPr lvl="1"/>
            <a:r>
              <a:rPr lang="en-US" dirty="0" err="1" smtClean="0"/>
              <a:t>Frequentist</a:t>
            </a:r>
            <a:r>
              <a:rPr lang="en-US" dirty="0" smtClean="0"/>
              <a:t> Statistics : Confidence interval – the range of estimates for an unknown parameter </a:t>
            </a:r>
            <a:br>
              <a:rPr lang="en-US" dirty="0" smtClean="0"/>
            </a:br>
            <a:endParaRPr lang="el-G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899592" y="116632"/>
            <a:ext cx="7772400" cy="868958"/>
          </a:xfrm>
        </p:spPr>
        <p:txBody>
          <a:bodyPr/>
          <a:lstStyle/>
          <a:p>
            <a:r>
              <a:rPr lang="en-US" dirty="0" smtClean="0"/>
              <a:t>Data Analysis (2)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539552" y="1052736"/>
            <a:ext cx="8147248" cy="31683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Sample mean is not enough to estimate the population mean. We need to know how good our population mean estimation is!</a:t>
            </a:r>
          </a:p>
          <a:p>
            <a:r>
              <a:rPr lang="en-US" dirty="0" smtClean="0"/>
              <a:t>Considering that we have a population distribution X~N(</a:t>
            </a:r>
            <a:r>
              <a:rPr lang="el-GR" dirty="0" err="1" smtClean="0"/>
              <a:t>μ,σ</a:t>
            </a:r>
            <a:r>
              <a:rPr lang="en-US" sz="3000" baseline="30000" dirty="0" smtClean="0"/>
              <a:t>2</a:t>
            </a:r>
            <a:r>
              <a:rPr lang="el-GR" dirty="0" smtClean="0"/>
              <a:t>)</a:t>
            </a:r>
            <a:r>
              <a:rPr lang="en-US" dirty="0" smtClean="0"/>
              <a:t>,then </a:t>
            </a:r>
            <a:r>
              <a:rPr lang="en-US" b="1" dirty="0" smtClean="0"/>
              <a:t>X̄ </a:t>
            </a:r>
            <a:r>
              <a:rPr lang="en-US" sz="2400" b="1" dirty="0" smtClean="0"/>
              <a:t> distribution (sample mean) </a:t>
            </a:r>
            <a:r>
              <a:rPr lang="en-US" sz="2000" b="1" dirty="0" smtClean="0"/>
              <a:t>X̄  </a:t>
            </a:r>
            <a:r>
              <a:rPr lang="en-US" dirty="0" smtClean="0"/>
              <a:t>~ N(</a:t>
            </a:r>
            <a:r>
              <a:rPr lang="el-GR" dirty="0" err="1" smtClean="0"/>
              <a:t>μ,σ</a:t>
            </a:r>
            <a:r>
              <a:rPr lang="en-US" baseline="30000" dirty="0" smtClean="0"/>
              <a:t>2</a:t>
            </a:r>
            <a:r>
              <a:rPr lang="en-US" dirty="0" smtClean="0"/>
              <a:t>/n</a:t>
            </a:r>
            <a:r>
              <a:rPr lang="el-GR" dirty="0" smtClean="0"/>
              <a:t>) </a:t>
            </a:r>
            <a:r>
              <a:rPr lang="en-US" sz="2400" b="1" dirty="0" smtClean="0"/>
              <a:t>: </a:t>
            </a:r>
            <a:endParaRPr lang="en-US" dirty="0" smtClean="0"/>
          </a:p>
          <a:p>
            <a:r>
              <a:rPr lang="en-US" dirty="0" smtClean="0"/>
              <a:t>Confidence Interval  (CI) :  The sampling distribution mean - the estimate  </a:t>
            </a:r>
            <a:r>
              <a:rPr lang="en-US" b="1" dirty="0" smtClean="0"/>
              <a:t>X̄</a:t>
            </a:r>
            <a:r>
              <a:rPr lang="en-US" dirty="0" smtClean="0"/>
              <a:t> - has to abide by the statement: P(</a:t>
            </a:r>
            <a:r>
              <a:rPr lang="el-GR" dirty="0" smtClean="0"/>
              <a:t>| </a:t>
            </a:r>
            <a:r>
              <a:rPr lang="en-US" b="1" dirty="0" smtClean="0"/>
              <a:t>X̄</a:t>
            </a:r>
            <a:r>
              <a:rPr lang="en-US" dirty="0" smtClean="0"/>
              <a:t>̄- </a:t>
            </a:r>
            <a:r>
              <a:rPr lang="el-GR" dirty="0" smtClean="0"/>
              <a:t>μ| &lt; </a:t>
            </a:r>
            <a:r>
              <a:rPr lang="de-DE" dirty="0" smtClean="0"/>
              <a:t>d</a:t>
            </a:r>
            <a:r>
              <a:rPr lang="en-US" dirty="0" smtClean="0"/>
              <a:t>) = 1 – </a:t>
            </a:r>
            <a:r>
              <a:rPr lang="el-GR" dirty="0" smtClean="0"/>
              <a:t>α</a:t>
            </a:r>
            <a:endParaRPr lang="en-US" dirty="0" smtClean="0"/>
          </a:p>
          <a:p>
            <a:r>
              <a:rPr lang="el-GR" dirty="0" smtClean="0"/>
              <a:t>μ </a:t>
            </a:r>
            <a:r>
              <a:rPr lang="de-DE" dirty="0" err="1" smtClean="0"/>
              <a:t>denotes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population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endParaRPr lang="el-GR" dirty="0" smtClean="0"/>
          </a:p>
          <a:p>
            <a:r>
              <a:rPr lang="en-US" dirty="0" smtClean="0"/>
              <a:t>We make use of the Central Limit Theorem (CLT) for the sample mean </a:t>
            </a:r>
            <a:endParaRPr lang="el-GR" dirty="0" smtClean="0"/>
          </a:p>
          <a:p>
            <a:endParaRPr lang="en-US" dirty="0" smtClean="0"/>
          </a:p>
          <a:p>
            <a:endParaRPr lang="el-GR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4005064"/>
            <a:ext cx="3960440" cy="268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68275" cy="350838"/>
          </a:xfrm>
          <a:prstGeom prst="rect">
            <a:avLst/>
          </a:prstGeom>
          <a:noFill/>
        </p:spPr>
      </p:pic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68275" cy="350838"/>
          </a:xfrm>
          <a:prstGeom prst="rect">
            <a:avLst/>
          </a:prstGeom>
          <a:noFill/>
        </p:spPr>
      </p:pic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68275" cy="350838"/>
          </a:xfrm>
          <a:prstGeom prst="rect">
            <a:avLst/>
          </a:prstGeom>
          <a:noFill/>
        </p:spPr>
      </p:pic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68275" cy="350838"/>
          </a:xfrm>
          <a:prstGeom prst="rect">
            <a:avLst/>
          </a:prstGeom>
          <a:noFill/>
        </p:spPr>
      </p:pic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68275" cy="350838"/>
          </a:xfrm>
          <a:prstGeom prst="rect">
            <a:avLst/>
          </a:prstGeom>
          <a:noFill/>
        </p:spPr>
      </p:pic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68275" cy="350838"/>
          </a:xfrm>
          <a:prstGeom prst="rect">
            <a:avLst/>
          </a:prstGeom>
          <a:noFill/>
        </p:spPr>
      </p:pic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68275" cy="350838"/>
          </a:xfrm>
          <a:prstGeom prst="rect">
            <a:avLst/>
          </a:prstGeom>
          <a:noFill/>
        </p:spPr>
      </p:pic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68275" cy="350838"/>
          </a:xfrm>
          <a:prstGeom prst="rect">
            <a:avLst/>
          </a:prstGeom>
          <a:noFill/>
        </p:spPr>
      </p:pic>
      <p:sp>
        <p:nvSpPr>
          <p:cNvPr id="105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68275" cy="3508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(3)</a:t>
            </a:r>
            <a:endParaRPr lang="el-GR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3" y="1412777"/>
            <a:ext cx="5184576" cy="508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- TextBox"/>
          <p:cNvSpPr txBox="1"/>
          <p:nvPr/>
        </p:nvSpPr>
        <p:spPr>
          <a:xfrm>
            <a:off x="539552" y="234888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Df</a:t>
            </a:r>
            <a:r>
              <a:rPr lang="en-US" dirty="0" smtClean="0"/>
              <a:t>=n-1</a:t>
            </a:r>
            <a:endParaRPr lang="el-G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(4)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interval approximates are sufficient when n is large (n≥30) , since the      - observations distribution is unknown</a:t>
            </a:r>
          </a:p>
          <a:p>
            <a:r>
              <a:rPr lang="en-US" dirty="0" smtClean="0"/>
              <a:t>Central Limit Theorem (</a:t>
            </a:r>
            <a:r>
              <a:rPr lang="de-DE" dirty="0" smtClean="0"/>
              <a:t>CLT</a:t>
            </a:r>
            <a:r>
              <a:rPr lang="en-US" dirty="0" smtClean="0"/>
              <a:t>) entails that     will be normal, </a:t>
            </a:r>
            <a:r>
              <a:rPr lang="en-US" b="1" dirty="0" smtClean="0"/>
              <a:t>even if </a:t>
            </a:r>
            <a:r>
              <a:rPr lang="en-US" dirty="0" smtClean="0"/>
              <a:t>the sample does not come from Normal Distribution</a:t>
            </a:r>
          </a:p>
          <a:p>
            <a:r>
              <a:rPr lang="en-US" dirty="0" smtClean="0"/>
              <a:t>Mean and standard deviation of sample means : </a:t>
            </a:r>
            <a:r>
              <a:rPr lang="el-GR" dirty="0" smtClean="0"/>
              <a:t>   = μ &amp;</a:t>
            </a:r>
            <a:endParaRPr lang="en-US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en-US" dirty="0" smtClean="0"/>
              <a:t>Making use of the t – student distribution : </a:t>
            </a:r>
          </a:p>
          <a:p>
            <a:endParaRPr lang="el-GR" dirty="0"/>
          </a:p>
        </p:txBody>
      </p:sp>
      <p:graphicFrame>
        <p:nvGraphicFramePr>
          <p:cNvPr id="4" name="3 - Αντικείμενο"/>
          <p:cNvGraphicFramePr>
            <a:graphicFrameLocks noChangeAspect="1"/>
          </p:cNvGraphicFramePr>
          <p:nvPr/>
        </p:nvGraphicFramePr>
        <p:xfrm>
          <a:off x="3419872" y="1988840"/>
          <a:ext cx="241300" cy="241300"/>
        </p:xfrm>
        <a:graphic>
          <a:graphicData uri="http://schemas.openxmlformats.org/presentationml/2006/ole">
            <p:oleObj spid="_x0000_s2050" name="Εξίσωση" r:id="rId3" imgW="241200" imgH="241200" progId="Equation.3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6300192" y="2420888"/>
          <a:ext cx="165100" cy="215900"/>
        </p:xfrm>
        <a:graphic>
          <a:graphicData uri="http://schemas.openxmlformats.org/presentationml/2006/ole">
            <p:oleObj spid="_x0000_s2051" name="Εξίσωση" r:id="rId4" imgW="164880" imgH="203040" progId="Equation.3">
              <p:embed/>
            </p:oleObj>
          </a:graphicData>
        </a:graphic>
      </p:graphicFrame>
      <p:graphicFrame>
        <p:nvGraphicFramePr>
          <p:cNvPr id="6" name="5 - Αντικείμενο"/>
          <p:cNvGraphicFramePr>
            <a:graphicFrameLocks noChangeAspect="1"/>
          </p:cNvGraphicFramePr>
          <p:nvPr/>
        </p:nvGraphicFramePr>
        <p:xfrm>
          <a:off x="6876256" y="3284984"/>
          <a:ext cx="241300" cy="292100"/>
        </p:xfrm>
        <a:graphic>
          <a:graphicData uri="http://schemas.openxmlformats.org/presentationml/2006/ole">
            <p:oleObj spid="_x0000_s2052" name="Εξίσωση" r:id="rId5" imgW="241200" imgH="291960" progId="Equation.3">
              <p:embed/>
            </p:oleObj>
          </a:graphicData>
        </a:graphic>
      </p:graphicFrame>
      <p:graphicFrame>
        <p:nvGraphicFramePr>
          <p:cNvPr id="7" name="6 - Αντικείμενο"/>
          <p:cNvGraphicFramePr>
            <a:graphicFrameLocks noChangeAspect="1"/>
          </p:cNvGraphicFramePr>
          <p:nvPr/>
        </p:nvGraphicFramePr>
        <p:xfrm>
          <a:off x="7956376" y="3212976"/>
          <a:ext cx="647700" cy="419100"/>
        </p:xfrm>
        <a:graphic>
          <a:graphicData uri="http://schemas.openxmlformats.org/presentationml/2006/ole">
            <p:oleObj spid="_x0000_s2053" name="Εξίσωση" r:id="rId6" imgW="647640" imgH="419040" progId="Equation.3">
              <p:embed/>
            </p:oleObj>
          </a:graphicData>
        </a:graphic>
      </p:graphicFrame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23728" y="3645024"/>
            <a:ext cx="25241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3768" y="5517232"/>
            <a:ext cx="39433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(5)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70939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u="sng" dirty="0" smtClean="0"/>
              <a:t>In our project, the following will be used : </a:t>
            </a:r>
          </a:p>
          <a:p>
            <a:pPr lvl="1"/>
            <a:r>
              <a:rPr lang="en-US" dirty="0" smtClean="0"/>
              <a:t>Mean value of the sample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99% confidence interval for the unknown population mean (n&gt;30)</a:t>
            </a:r>
          </a:p>
          <a:p>
            <a:pPr lvl="1"/>
            <a:endParaRPr lang="el-GR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Median value of  the sample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276873"/>
            <a:ext cx="1080120" cy="80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573016"/>
            <a:ext cx="361349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4869160"/>
            <a:ext cx="3744416" cy="1708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899592" y="1988840"/>
            <a:ext cx="7772400" cy="2074242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 smtClean="0">
                <a:solidFill>
                  <a:schemeClr val="tx1"/>
                </a:solidFill>
              </a:rPr>
              <a:t>Programming Using Raspberry</a:t>
            </a:r>
            <a:endParaRPr lang="el-GR" sz="5400" b="1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(1) | Tools Overview</a:t>
            </a:r>
            <a:endParaRPr lang="el-GR" dirty="0"/>
          </a:p>
        </p:txBody>
      </p:sp>
      <p:graphicFrame>
        <p:nvGraphicFramePr>
          <p:cNvPr id="4" name="3 - Θέση περιεχομένου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INDOOR SETUP(1)</a:t>
            </a:r>
            <a:endParaRPr lang="el-G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321" y="1447800"/>
            <a:ext cx="649055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(1) | Data Collection (1)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499992" y="1628800"/>
            <a:ext cx="4521696" cy="24482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Sensor on </a:t>
            </a:r>
            <a:r>
              <a:rPr lang="en-US" dirty="0" err="1" smtClean="0"/>
              <a:t>Adafruit</a:t>
            </a:r>
            <a:r>
              <a:rPr lang="en-US" dirty="0" smtClean="0"/>
              <a:t> breakout</a:t>
            </a:r>
          </a:p>
          <a:p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 code – complicated!</a:t>
            </a:r>
          </a:p>
          <a:p>
            <a:r>
              <a:rPr lang="en-US" dirty="0" smtClean="0"/>
              <a:t>I2C protocol</a:t>
            </a:r>
          </a:p>
          <a:p>
            <a:r>
              <a:rPr lang="en-US" dirty="0" smtClean="0"/>
              <a:t>The output is:</a:t>
            </a:r>
          </a:p>
          <a:p>
            <a:pPr lvl="1"/>
            <a:r>
              <a:rPr lang="en-US" dirty="0" smtClean="0"/>
              <a:t>Temperature [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Barometric Pressure [</a:t>
            </a:r>
            <a:r>
              <a:rPr lang="en-US" dirty="0" err="1" smtClean="0"/>
              <a:t>hPa</a:t>
            </a:r>
            <a:r>
              <a:rPr lang="en-US" dirty="0" smtClean="0"/>
              <a:t>=0,001bar]</a:t>
            </a:r>
          </a:p>
          <a:p>
            <a:pPr lvl="1"/>
            <a:r>
              <a:rPr lang="en-US" dirty="0" smtClean="0"/>
              <a:t>Humidity [%]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l-GR" dirty="0"/>
          </a:p>
        </p:txBody>
      </p:sp>
      <p:graphicFrame>
        <p:nvGraphicFramePr>
          <p:cNvPr id="9" name="8 - Διάγραμμα"/>
          <p:cNvGraphicFramePr/>
          <p:nvPr/>
        </p:nvGraphicFramePr>
        <p:xfrm>
          <a:off x="2555776" y="2636912"/>
          <a:ext cx="1872208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6" name="5 - Εικόνα" descr="121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5616" y="1844824"/>
            <a:ext cx="1280143" cy="72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6 - Εικόνα" descr="121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544" y="4365104"/>
            <a:ext cx="3600400" cy="20674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7 - Εικόνα" descr="1212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2040" y="4365104"/>
            <a:ext cx="3525404" cy="20550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(1) | Data Collection (2)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499992" y="1628800"/>
            <a:ext cx="4521696" cy="50405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output is H</a:t>
            </a:r>
            <a:r>
              <a:rPr lang="en-US" baseline="-25000" dirty="0" smtClean="0"/>
              <a:t>2</a:t>
            </a:r>
            <a:r>
              <a:rPr lang="en-US" dirty="0" smtClean="0"/>
              <a:t> in </a:t>
            </a:r>
            <a:r>
              <a:rPr lang="en-US" dirty="0" err="1" smtClean="0"/>
              <a:t>ppm</a:t>
            </a:r>
            <a:r>
              <a:rPr lang="en-US" dirty="0" smtClean="0"/>
              <a:t>!</a:t>
            </a:r>
          </a:p>
          <a:p>
            <a:r>
              <a:rPr lang="en-US" dirty="0" smtClean="0"/>
              <a:t>Simplification and tweak of MQs’  source code</a:t>
            </a:r>
          </a:p>
          <a:p>
            <a:r>
              <a:rPr lang="en-US" dirty="0" smtClean="0"/>
              <a:t>Create a common return method (object)</a:t>
            </a:r>
          </a:p>
          <a:p>
            <a:r>
              <a:rPr lang="en-US" dirty="0" smtClean="0"/>
              <a:t>Calibration method has been checked</a:t>
            </a:r>
          </a:p>
          <a:p>
            <a:r>
              <a:rPr lang="en-US" dirty="0" smtClean="0"/>
              <a:t>PPM Concentration = a x </a:t>
            </a:r>
            <a:r>
              <a:rPr lang="en-US" dirty="0" err="1" smtClean="0"/>
              <a:t>ratio</a:t>
            </a:r>
            <a:r>
              <a:rPr lang="en-US" baseline="30000" dirty="0" err="1" smtClean="0"/>
              <a:t>b</a:t>
            </a:r>
            <a:endParaRPr lang="en-US" dirty="0" smtClean="0"/>
          </a:p>
          <a:p>
            <a:r>
              <a:rPr lang="en-US" dirty="0" smtClean="0"/>
              <a:t>a=976,97 &amp; b=-0,688 (this is being set on </a:t>
            </a:r>
            <a:r>
              <a:rPr lang="en-US" dirty="0" err="1" smtClean="0"/>
              <a:t>arduino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Sensor analog output (A0) con. to analog </a:t>
            </a:r>
            <a:r>
              <a:rPr lang="en-US" dirty="0" err="1" smtClean="0"/>
              <a:t>arduino</a:t>
            </a:r>
            <a:r>
              <a:rPr lang="en-US" dirty="0" smtClean="0"/>
              <a:t> input</a:t>
            </a:r>
          </a:p>
          <a:p>
            <a:endParaRPr lang="el-G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24944"/>
            <a:ext cx="2736304" cy="17281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4 - Έλλειψη"/>
          <p:cNvSpPr/>
          <p:nvPr/>
        </p:nvSpPr>
        <p:spPr>
          <a:xfrm>
            <a:off x="539552" y="3933056"/>
            <a:ext cx="936104" cy="576064"/>
          </a:xfrm>
          <a:prstGeom prst="ellipse">
            <a:avLst/>
          </a:prstGeom>
          <a:noFill/>
          <a:ln>
            <a:solidFill>
              <a:srgbClr val="FF0000">
                <a:alpha val="96000"/>
              </a:srgb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aphicFrame>
        <p:nvGraphicFramePr>
          <p:cNvPr id="9" name="8 - Διάγραμμα"/>
          <p:cNvGraphicFramePr/>
          <p:nvPr/>
        </p:nvGraphicFramePr>
        <p:xfrm>
          <a:off x="2771800" y="2348880"/>
          <a:ext cx="1656184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9553" y="5013176"/>
            <a:ext cx="2736304" cy="1440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10 - Εικόνα" descr="1212.png"/>
          <p:cNvPicPr>
            <a:picLocks noChangeAspect="1"/>
          </p:cNvPicPr>
          <p:nvPr/>
        </p:nvPicPr>
        <p:blipFill>
          <a:blip r:embed="rId10" cstate="print"/>
          <a:srcRect r="38616" b="21871"/>
          <a:stretch>
            <a:fillRect/>
          </a:stretch>
        </p:blipFill>
        <p:spPr>
          <a:xfrm>
            <a:off x="1259632" y="1628800"/>
            <a:ext cx="1152128" cy="824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(1) | Data Collection (3)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499992" y="1628800"/>
            <a:ext cx="4521696" cy="50405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output is LPG in </a:t>
            </a:r>
            <a:r>
              <a:rPr lang="en-US" dirty="0" err="1" smtClean="0"/>
              <a:t>ppm</a:t>
            </a:r>
            <a:r>
              <a:rPr lang="en-US" dirty="0" smtClean="0"/>
              <a:t>!</a:t>
            </a:r>
          </a:p>
          <a:p>
            <a:r>
              <a:rPr lang="en-US" dirty="0" smtClean="0"/>
              <a:t>Simplification and tweak of MQs’  source code</a:t>
            </a:r>
          </a:p>
          <a:p>
            <a:r>
              <a:rPr lang="en-US" dirty="0" smtClean="0"/>
              <a:t>Create a common return method (object)</a:t>
            </a:r>
          </a:p>
          <a:p>
            <a:r>
              <a:rPr lang="en-US" dirty="0" smtClean="0"/>
              <a:t>Calibration method has been checked</a:t>
            </a:r>
          </a:p>
          <a:p>
            <a:r>
              <a:rPr lang="en-US" dirty="0" smtClean="0"/>
              <a:t>PPM Concentration = a x </a:t>
            </a:r>
            <a:r>
              <a:rPr lang="en-US" dirty="0" err="1" smtClean="0"/>
              <a:t>ratio</a:t>
            </a:r>
            <a:r>
              <a:rPr lang="en-US" baseline="30000" dirty="0" err="1" smtClean="0"/>
              <a:t>b</a:t>
            </a:r>
            <a:endParaRPr lang="en-US" dirty="0" smtClean="0"/>
          </a:p>
          <a:p>
            <a:r>
              <a:rPr lang="en-US" dirty="0" smtClean="0"/>
              <a:t>a=574,25 &amp; b=-2,222 (this is being set on </a:t>
            </a:r>
            <a:r>
              <a:rPr lang="en-US" dirty="0" err="1" smtClean="0"/>
              <a:t>arduino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Sensor analog output (A1) con. to analog </a:t>
            </a:r>
            <a:r>
              <a:rPr lang="en-US" dirty="0" err="1" smtClean="0"/>
              <a:t>arduino</a:t>
            </a:r>
            <a:r>
              <a:rPr lang="en-US" dirty="0" smtClean="0"/>
              <a:t> input</a:t>
            </a:r>
          </a:p>
          <a:p>
            <a:endParaRPr lang="el-GR" dirty="0"/>
          </a:p>
        </p:txBody>
      </p:sp>
      <p:graphicFrame>
        <p:nvGraphicFramePr>
          <p:cNvPr id="9" name="8 - Διάγραμμα"/>
          <p:cNvGraphicFramePr/>
          <p:nvPr/>
        </p:nvGraphicFramePr>
        <p:xfrm>
          <a:off x="2771800" y="2348880"/>
          <a:ext cx="1656184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553" y="5013176"/>
            <a:ext cx="2736304" cy="1440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10 - Εικόνα" descr="1212.png"/>
          <p:cNvPicPr>
            <a:picLocks noChangeAspect="1"/>
          </p:cNvPicPr>
          <p:nvPr/>
        </p:nvPicPr>
        <p:blipFill>
          <a:blip r:embed="rId9" cstate="print"/>
          <a:srcRect r="38616" b="21871"/>
          <a:stretch>
            <a:fillRect/>
          </a:stretch>
        </p:blipFill>
        <p:spPr>
          <a:xfrm>
            <a:off x="1259632" y="1628800"/>
            <a:ext cx="1152128" cy="824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9 - Εικόνα" descr="1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7544" y="2996952"/>
            <a:ext cx="2905236" cy="1440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(1) | Data Collection Example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3563888" y="1556792"/>
            <a:ext cx="5400600" cy="1296144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2 Sensors at the same time leads to 4 columns: </a:t>
            </a:r>
          </a:p>
          <a:p>
            <a:pPr>
              <a:buNone/>
            </a:pPr>
            <a:r>
              <a:rPr lang="en-US" sz="1800" u="sng" dirty="0" smtClean="0"/>
              <a:t>Temperature</a:t>
            </a:r>
            <a:r>
              <a:rPr lang="en-US" sz="1800" dirty="0" smtClean="0"/>
              <a:t> | </a:t>
            </a:r>
            <a:r>
              <a:rPr lang="en-US" sz="1800" u="sng" dirty="0" smtClean="0"/>
              <a:t>Bar Pressure </a:t>
            </a:r>
            <a:r>
              <a:rPr lang="en-US" sz="1800" dirty="0" smtClean="0"/>
              <a:t>| </a:t>
            </a:r>
            <a:r>
              <a:rPr lang="en-US" sz="1800" u="sng" dirty="0" smtClean="0"/>
              <a:t>Humidity</a:t>
            </a:r>
            <a:r>
              <a:rPr lang="en-US" sz="1800" dirty="0" smtClean="0"/>
              <a:t> | </a:t>
            </a:r>
            <a:r>
              <a:rPr lang="en-US" sz="1800" u="sng" dirty="0" smtClean="0"/>
              <a:t>H</a:t>
            </a:r>
            <a:r>
              <a:rPr lang="en-US" sz="1800" u="sng" baseline="-25000" dirty="0" smtClean="0"/>
              <a:t>2</a:t>
            </a:r>
            <a:r>
              <a:rPr lang="en-US" sz="1800" u="sng" dirty="0" smtClean="0"/>
              <a:t> Concentration</a:t>
            </a:r>
          </a:p>
          <a:p>
            <a:r>
              <a:rPr lang="en-US" sz="1800" dirty="0" smtClean="0"/>
              <a:t>Note that the data is separated by a gap  (Python script is to take advantage of this!)</a:t>
            </a:r>
          </a:p>
          <a:p>
            <a:pPr>
              <a:buNone/>
            </a:pPr>
            <a:endParaRPr lang="el-GR" sz="2000" dirty="0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6" name="15 - Εικόνα" descr="12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4437112"/>
            <a:ext cx="3672408" cy="1952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3356992"/>
            <a:ext cx="2592288" cy="12231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5" cstate="print"/>
          <a:srcRect l="15154" t="18500" r="21060" b="36350"/>
          <a:stretch>
            <a:fillRect/>
          </a:stretch>
        </p:blipFill>
        <p:spPr bwMode="auto">
          <a:xfrm>
            <a:off x="4860032" y="4883162"/>
            <a:ext cx="3854940" cy="15348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19 - Εικόνα" descr="121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5576" y="2420888"/>
            <a:ext cx="2433207" cy="1368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20 - Βέλος προς τα κάτω"/>
          <p:cNvSpPr/>
          <p:nvPr/>
        </p:nvSpPr>
        <p:spPr>
          <a:xfrm>
            <a:off x="4788024" y="2780928"/>
            <a:ext cx="432048" cy="2016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9 - TextBox"/>
          <p:cNvSpPr txBox="1"/>
          <p:nvPr/>
        </p:nvSpPr>
        <p:spPr>
          <a:xfrm>
            <a:off x="755576" y="191683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BME280 + MQ8 breakout</a:t>
            </a:r>
            <a:endParaRPr lang="el-G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(1) | Data Storage (1)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3707904" y="1447800"/>
            <a:ext cx="5256584" cy="51495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Python is being used to initialize the serial device making use of Serial class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We should not neglect to shut down the serial monitor of </a:t>
            </a:r>
            <a:r>
              <a:rPr lang="en-US" dirty="0" err="1" smtClean="0">
                <a:solidFill>
                  <a:srgbClr val="0070C0"/>
                </a:solidFill>
              </a:rPr>
              <a:t>arduino</a:t>
            </a:r>
            <a:r>
              <a:rPr lang="en-US" dirty="0" smtClean="0">
                <a:solidFill>
                  <a:srgbClr val="0070C0"/>
                </a:solidFill>
              </a:rPr>
              <a:t> IDE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One line can be read from the device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The data is getting split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 The data is stored in an </a:t>
            </a:r>
            <a:r>
              <a:rPr lang="en-US" dirty="0" err="1" smtClean="0">
                <a:solidFill>
                  <a:srgbClr val="FFC000"/>
                </a:solidFill>
              </a:rPr>
              <a:t>csv</a:t>
            </a:r>
            <a:r>
              <a:rPr lang="en-US" dirty="0" smtClean="0">
                <a:solidFill>
                  <a:srgbClr val="FFC000"/>
                </a:solidFill>
              </a:rPr>
              <a:t> file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The </a:t>
            </a:r>
            <a:r>
              <a:rPr lang="en-US" dirty="0" err="1" smtClean="0">
                <a:solidFill>
                  <a:srgbClr val="FFC000"/>
                </a:solidFill>
              </a:rPr>
              <a:t>csv</a:t>
            </a:r>
            <a:r>
              <a:rPr lang="en-US" dirty="0" smtClean="0">
                <a:solidFill>
                  <a:srgbClr val="FFC000"/>
                </a:solidFill>
              </a:rPr>
              <a:t> file is getting updated in the “1. </a:t>
            </a:r>
            <a:r>
              <a:rPr lang="en-US" dirty="0" err="1" smtClean="0">
                <a:solidFill>
                  <a:srgbClr val="FFC000"/>
                </a:solidFill>
              </a:rPr>
              <a:t>PyFile</a:t>
            </a:r>
            <a:r>
              <a:rPr lang="en-US" dirty="0" smtClean="0">
                <a:solidFill>
                  <a:srgbClr val="FFC000"/>
                </a:solidFill>
              </a:rPr>
              <a:t>” folder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Then is being copied to the “2. </a:t>
            </a:r>
            <a:r>
              <a:rPr lang="en-US" dirty="0" err="1" smtClean="0">
                <a:solidFill>
                  <a:srgbClr val="FFC000"/>
                </a:solidFill>
              </a:rPr>
              <a:t>link_PHP</a:t>
            </a:r>
            <a:r>
              <a:rPr lang="en-US" dirty="0" smtClean="0">
                <a:solidFill>
                  <a:srgbClr val="FFC000"/>
                </a:solidFill>
              </a:rPr>
              <a:t>” folder in order not to disrupt the python code</a:t>
            </a:r>
            <a:endParaRPr lang="el-GR" dirty="0">
              <a:solidFill>
                <a:srgbClr val="FFC000"/>
              </a:solidFill>
            </a:endParaRP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3312368" cy="19010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 cstate="print"/>
          <a:srcRect r="29607"/>
          <a:stretch>
            <a:fillRect/>
          </a:stretch>
        </p:blipFill>
        <p:spPr bwMode="auto">
          <a:xfrm>
            <a:off x="251520" y="4077072"/>
            <a:ext cx="3278446" cy="20882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(1) | Data Storage (2)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5076056" y="1447800"/>
            <a:ext cx="3610744" cy="5077544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           To Sum Up: </a:t>
            </a:r>
          </a:p>
          <a:p>
            <a:r>
              <a:rPr lang="en-US" dirty="0" smtClean="0"/>
              <a:t>0. </a:t>
            </a:r>
            <a:r>
              <a:rPr lang="en-US" dirty="0" err="1" smtClean="0"/>
              <a:t>Arduino_sketch</a:t>
            </a:r>
            <a:r>
              <a:rPr lang="en-US" dirty="0" smtClean="0"/>
              <a:t>: sends data to serial port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1. </a:t>
            </a:r>
            <a:r>
              <a:rPr lang="en-US" dirty="0" err="1" smtClean="0">
                <a:solidFill>
                  <a:srgbClr val="FF0000"/>
                </a:solidFill>
              </a:rPr>
              <a:t>Pyfile</a:t>
            </a:r>
            <a:r>
              <a:rPr lang="en-US" dirty="0" smtClean="0">
                <a:solidFill>
                  <a:srgbClr val="FF0000"/>
                </a:solidFill>
              </a:rPr>
              <a:t>: takes the data from the serial port and store it in a </a:t>
            </a:r>
            <a:r>
              <a:rPr lang="en-US" dirty="0" err="1" smtClean="0">
                <a:solidFill>
                  <a:srgbClr val="FF0000"/>
                </a:solidFill>
              </a:rPr>
              <a:t>csv</a:t>
            </a:r>
            <a:r>
              <a:rPr lang="en-US" dirty="0" smtClean="0">
                <a:solidFill>
                  <a:srgbClr val="FF0000"/>
                </a:solidFill>
              </a:rPr>
              <a:t> file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2. </a:t>
            </a:r>
            <a:r>
              <a:rPr lang="en-US" dirty="0" err="1" smtClean="0">
                <a:solidFill>
                  <a:srgbClr val="FF0000"/>
                </a:solidFill>
              </a:rPr>
              <a:t>link_php</a:t>
            </a:r>
            <a:r>
              <a:rPr lang="en-US" dirty="0" smtClean="0">
                <a:solidFill>
                  <a:srgbClr val="FF0000"/>
                </a:solidFill>
              </a:rPr>
              <a:t>: the store </a:t>
            </a:r>
            <a:r>
              <a:rPr lang="en-US" dirty="0" err="1" smtClean="0">
                <a:solidFill>
                  <a:srgbClr val="FF0000"/>
                </a:solidFill>
              </a:rPr>
              <a:t>csv</a:t>
            </a:r>
            <a:r>
              <a:rPr lang="en-US" dirty="0" smtClean="0">
                <a:solidFill>
                  <a:srgbClr val="FF0000"/>
                </a:solidFill>
              </a:rPr>
              <a:t> file is getting copied to the shortcut file of the XAMPP location (requires some extra work – </a:t>
            </a:r>
            <a:r>
              <a:rPr lang="en-US" dirty="0" err="1" smtClean="0">
                <a:solidFill>
                  <a:srgbClr val="FF0000"/>
                </a:solidFill>
              </a:rPr>
              <a:t>premissions</a:t>
            </a:r>
            <a:r>
              <a:rPr lang="en-US" dirty="0" smtClean="0">
                <a:solidFill>
                  <a:srgbClr val="FF0000"/>
                </a:solidFill>
              </a:rPr>
              <a:t> are required in order to copy the file and create the shortcut file)</a:t>
            </a:r>
            <a:endParaRPr lang="el-GR" dirty="0">
              <a:solidFill>
                <a:srgbClr val="FF0000"/>
              </a:solidFill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4680520" cy="209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(1) | Server (1)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427984" y="1844824"/>
            <a:ext cx="4536504" cy="39604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XAMPP is needed in order to create a server</a:t>
            </a:r>
          </a:p>
          <a:p>
            <a:r>
              <a:rPr lang="en-US" sz="2400" dirty="0" smtClean="0"/>
              <a:t>We need to program in PHP in order to make use of the data that have been saved in the XAMPP folder (data.csv)</a:t>
            </a:r>
          </a:p>
          <a:p>
            <a:r>
              <a:rPr lang="en-US" sz="2400" dirty="0" err="1" smtClean="0"/>
              <a:t>Link_PHP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itchFamily="2" charset="2"/>
              </a:rPr>
              <a:t></a:t>
            </a:r>
            <a:r>
              <a:rPr lang="en-US" sz="2400" dirty="0" smtClean="0"/>
              <a:t> /opt/</a:t>
            </a:r>
            <a:r>
              <a:rPr lang="en-US" sz="2400" dirty="0" err="1" smtClean="0"/>
              <a:t>lampp</a:t>
            </a:r>
            <a:r>
              <a:rPr lang="en-US" sz="2400" dirty="0" smtClean="0"/>
              <a:t>/</a:t>
            </a:r>
            <a:r>
              <a:rPr lang="en-US" sz="2400" dirty="0" err="1" smtClean="0"/>
              <a:t>htdocs</a:t>
            </a:r>
            <a:endParaRPr lang="el-GR" sz="24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3781024" cy="2808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(1) | Server (2)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932040" y="1556792"/>
            <a:ext cx="4032448" cy="302433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Python to document storage time intervals = </a:t>
            </a:r>
            <a:r>
              <a:rPr lang="en-US" sz="2400" dirty="0" err="1" smtClean="0"/>
              <a:t>php</a:t>
            </a:r>
            <a:r>
              <a:rPr lang="en-US" sz="2400" dirty="0" smtClean="0"/>
              <a:t> time intervals = 60 seconds</a:t>
            </a:r>
          </a:p>
          <a:p>
            <a:r>
              <a:rPr lang="en-US" sz="2400" dirty="0" smtClean="0"/>
              <a:t>After the </a:t>
            </a:r>
            <a:r>
              <a:rPr lang="en-US" sz="2400" dirty="0" err="1" smtClean="0"/>
              <a:t>arduino</a:t>
            </a:r>
            <a:r>
              <a:rPr lang="en-US" sz="2400" dirty="0" smtClean="0"/>
              <a:t> sketch and the python script have been run we need to run the php8.1 site_v5.php</a:t>
            </a:r>
          </a:p>
          <a:p>
            <a:r>
              <a:rPr lang="en-US" sz="2400" dirty="0" smtClean="0"/>
              <a:t>This </a:t>
            </a:r>
            <a:r>
              <a:rPr lang="en-US" sz="2400" dirty="0" err="1" smtClean="0"/>
              <a:t>php</a:t>
            </a:r>
            <a:r>
              <a:rPr lang="en-US" sz="2400" dirty="0" smtClean="0"/>
              <a:t> script prints the data on the </a:t>
            </a:r>
            <a:r>
              <a:rPr lang="en-US" sz="2400" dirty="0" err="1" smtClean="0"/>
              <a:t>localhost</a:t>
            </a:r>
            <a:r>
              <a:rPr lang="en-US" sz="2400" dirty="0" smtClean="0"/>
              <a:t> – making use of Apache http of XAMPP</a:t>
            </a:r>
          </a:p>
          <a:p>
            <a:pPr>
              <a:buNone/>
            </a:pPr>
            <a:endParaRPr lang="el-GR" sz="24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r="13333"/>
          <a:stretch>
            <a:fillRect/>
          </a:stretch>
        </p:blipFill>
        <p:spPr bwMode="auto">
          <a:xfrm>
            <a:off x="251520" y="1628800"/>
            <a:ext cx="4510507" cy="2836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725144"/>
            <a:ext cx="7416824" cy="19348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(1) | Server (3)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5004048" y="1556792"/>
            <a:ext cx="3888432" cy="2448272"/>
          </a:xfrm>
        </p:spPr>
        <p:txBody>
          <a:bodyPr/>
          <a:lstStyle/>
          <a:p>
            <a:r>
              <a:rPr lang="en-US" dirty="0" smtClean="0"/>
              <a:t>Python script copies the data.csv to the server folder</a:t>
            </a:r>
          </a:p>
          <a:p>
            <a:r>
              <a:rPr lang="en-US" dirty="0" smtClean="0"/>
              <a:t>The former file contains data as depicted bellow</a:t>
            </a:r>
            <a:endParaRPr lang="el-G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4288415" cy="20882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 l="6197" t="24800" r="41829" b="45800"/>
          <a:stretch>
            <a:fillRect/>
          </a:stretch>
        </p:blipFill>
        <p:spPr bwMode="auto">
          <a:xfrm>
            <a:off x="323528" y="4221088"/>
            <a:ext cx="6336704" cy="2016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(1) | Server (4)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5004048" y="1556792"/>
            <a:ext cx="3888432" cy="4968552"/>
          </a:xfrm>
        </p:spPr>
        <p:txBody>
          <a:bodyPr>
            <a:normAutofit/>
          </a:bodyPr>
          <a:lstStyle/>
          <a:p>
            <a:r>
              <a:rPr lang="en-US" dirty="0" smtClean="0"/>
              <a:t>Alternative to the previous practice is to store the collected data directly in the server</a:t>
            </a:r>
          </a:p>
          <a:p>
            <a:r>
              <a:rPr lang="en-US" dirty="0" smtClean="0"/>
              <a:t>Creating a Web Server (</a:t>
            </a:r>
            <a:r>
              <a:rPr lang="en-US" dirty="0" err="1" smtClean="0"/>
              <a:t>MariaDB</a:t>
            </a:r>
            <a:r>
              <a:rPr lang="en-US" dirty="0" smtClean="0"/>
              <a:t>) in XAMPP and creating tables in this very server, utilizing </a:t>
            </a:r>
            <a:r>
              <a:rPr lang="en-US" dirty="0" err="1" smtClean="0"/>
              <a:t>MySQL</a:t>
            </a:r>
            <a:r>
              <a:rPr lang="en-US" dirty="0" smtClean="0"/>
              <a:t> connector in PYTHON</a:t>
            </a:r>
          </a:p>
          <a:p>
            <a:r>
              <a:rPr lang="en-US" dirty="0" smtClean="0"/>
              <a:t>Same data are still being stored in the 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3384376" cy="245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717032"/>
            <a:ext cx="4772348" cy="293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INDOOR SETUP(2)</a:t>
            </a:r>
            <a:endParaRPr lang="el-GR" dirty="0"/>
          </a:p>
        </p:txBody>
      </p:sp>
      <p:graphicFrame>
        <p:nvGraphicFramePr>
          <p:cNvPr id="5" name="4 - Θέση περιεχομένου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3108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328"/>
                <a:gridCol w="4392488"/>
                <a:gridCol w="2170584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Arial"/>
                          <a:ea typeface="Arial"/>
                          <a:cs typeface="Times New Roman"/>
                        </a:rPr>
                        <a:t>Indoor Sensor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Arial"/>
                          <a:ea typeface="Arial"/>
                          <a:cs typeface="Times New Roman"/>
                        </a:rPr>
                        <a:t>Applications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Arial"/>
                          <a:ea typeface="Arial"/>
                          <a:cs typeface="Times New Roman"/>
                        </a:rPr>
                        <a:t>Protocol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2"/>
                        </a:rPr>
                        <a:t>PMSA003I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Either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indoors or outdoors with protecting cover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I2C &amp; UART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3"/>
                        </a:rPr>
                        <a:t>MCP9808 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General purpose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– high precision sensor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I2C &amp; SPI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4"/>
                        </a:rPr>
                        <a:t>BMP180 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Barometric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pressure and temperature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I2C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 dirty="0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5"/>
                        </a:rPr>
                        <a:t>MQ2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l-GR" sz="1100" u="sng" dirty="0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6"/>
                        </a:rPr>
                        <a:t>MQ-2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and industrial applications ,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detection of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. 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LPG,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propane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and H2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2 Vcc, A0, Trans 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7"/>
                        </a:rPr>
                        <a:t>MQ4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 and industrial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applications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CH4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detection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2 Vcc, A0, Trans  &amp; 1 Dig.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 smtClean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Times New Roman"/>
                        </a:rPr>
                        <a:t>MQ131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 err="1" smtClean="0">
                          <a:latin typeface="Arial"/>
                          <a:ea typeface="Arial"/>
                          <a:cs typeface="Times New Roman"/>
                        </a:rPr>
                        <a:t>Domestic</a:t>
                      </a:r>
                      <a:r>
                        <a:rPr lang="de-DE" sz="1100" baseline="0" dirty="0" smtClean="0">
                          <a:latin typeface="Arial"/>
                          <a:ea typeface="Arial"/>
                          <a:cs typeface="Times New Roman"/>
                        </a:rPr>
                        <a:t>, O2 </a:t>
                      </a:r>
                      <a:r>
                        <a:rPr lang="de-DE" sz="1100" baseline="0" dirty="0" err="1" smtClean="0">
                          <a:latin typeface="Arial"/>
                          <a:ea typeface="Arial"/>
                          <a:cs typeface="Times New Roman"/>
                        </a:rPr>
                        <a:t>detection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2 Vcc, A0, Trans  &amp; 1 Dig.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8"/>
                        </a:rPr>
                        <a:t>MQ7</a:t>
                      </a: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9"/>
                        </a:rPr>
                        <a:t>MQ-7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 applications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, </a:t>
                      </a:r>
                      <a:r>
                        <a:rPr lang="de-DE" sz="1100" dirty="0" smtClean="0">
                          <a:latin typeface="Arial"/>
                          <a:ea typeface="Arial"/>
                          <a:cs typeface="Times New Roman"/>
                        </a:rPr>
                        <a:t>CO </a:t>
                      </a:r>
                      <a:r>
                        <a:rPr lang="de-DE" sz="1100" dirty="0" err="1" smtClean="0">
                          <a:latin typeface="Arial"/>
                          <a:ea typeface="Arial"/>
                          <a:cs typeface="Times New Roman"/>
                        </a:rPr>
                        <a:t>detection</a:t>
                      </a:r>
                      <a:r>
                        <a:rPr lang="de-DE" sz="1100" dirty="0" smtClean="0"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(toxic)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2 Vcc, A0, </a:t>
                      </a:r>
                      <a:r>
                        <a:rPr lang="el-GR" sz="1100" dirty="0" err="1">
                          <a:latin typeface="Arial"/>
                          <a:ea typeface="Arial"/>
                          <a:cs typeface="Times New Roman"/>
                        </a:rPr>
                        <a:t>Trans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  &amp; 1 </a:t>
                      </a:r>
                      <a:r>
                        <a:rPr lang="el-GR" sz="1100" dirty="0" err="1">
                          <a:latin typeface="Arial"/>
                          <a:ea typeface="Arial"/>
                          <a:cs typeface="Times New Roman"/>
                        </a:rPr>
                        <a:t>Dig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.</a:t>
                      </a: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899592" y="1988840"/>
            <a:ext cx="7772400" cy="2074242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 smtClean="0">
                <a:solidFill>
                  <a:schemeClr val="tx1"/>
                </a:solidFill>
              </a:rPr>
              <a:t>Programming Without Using Raspberry</a:t>
            </a:r>
            <a:endParaRPr lang="el-GR" sz="5400" b="1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(2) | Tools Overview</a:t>
            </a:r>
            <a:endParaRPr lang="el-GR" dirty="0"/>
          </a:p>
        </p:txBody>
      </p:sp>
      <p:graphicFrame>
        <p:nvGraphicFramePr>
          <p:cNvPr id="7" name="6 - Θέση περιεχομένου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(2) | Data Collection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107504" y="1628800"/>
            <a:ext cx="8914184" cy="165618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Usage of the same source codes as in the previous set up (no difference between using and not using  raspberry) – sensors measuring physical quantities.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prints the measurements I2C protocol.</a:t>
            </a:r>
          </a:p>
          <a:p>
            <a:r>
              <a:rPr lang="en-US" dirty="0" smtClean="0"/>
              <a:t>Some memory issues arose!</a:t>
            </a:r>
          </a:p>
          <a:p>
            <a:r>
              <a:rPr lang="en-US" dirty="0" smtClean="0"/>
              <a:t>The lack of memory has been alleviated by making use of the </a:t>
            </a:r>
            <a:r>
              <a:rPr lang="en-US" dirty="0" err="1" smtClean="0"/>
              <a:t>minimun</a:t>
            </a:r>
            <a:r>
              <a:rPr lang="en-US" dirty="0" smtClean="0"/>
              <a:t> quantity of libraries possible – excluded </a:t>
            </a:r>
            <a:r>
              <a:rPr lang="en-US" dirty="0" err="1" smtClean="0"/>
              <a:t>SoftwareSerial</a:t>
            </a:r>
            <a:r>
              <a:rPr lang="en-US" dirty="0" smtClean="0"/>
              <a:t> and </a:t>
            </a:r>
            <a:r>
              <a:rPr lang="en-US" dirty="0" err="1" smtClean="0"/>
              <a:t>ArduinoJson</a:t>
            </a:r>
            <a:r>
              <a:rPr lang="en-US" dirty="0" smtClean="0"/>
              <a:t> libraries (in the first instance the format of the sent message was JSON while in the second is a plain text).</a:t>
            </a:r>
          </a:p>
          <a:p>
            <a:endParaRPr lang="en-US" dirty="0" smtClean="0"/>
          </a:p>
          <a:p>
            <a:endParaRPr lang="el-GR" dirty="0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" name="9 - Εικόνα" descr="with JS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79" y="3356992"/>
            <a:ext cx="5047599" cy="3312368"/>
          </a:xfrm>
          <a:prstGeom prst="rect">
            <a:avLst/>
          </a:prstGeom>
        </p:spPr>
      </p:pic>
      <p:pic>
        <p:nvPicPr>
          <p:cNvPr id="11" name="10 - Εικόνα" descr="without JS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0625" y="3429000"/>
            <a:ext cx="5265871" cy="3024336"/>
          </a:xfrm>
          <a:prstGeom prst="rect">
            <a:avLst/>
          </a:prstGeom>
        </p:spPr>
      </p:pic>
      <p:sp>
        <p:nvSpPr>
          <p:cNvPr id="12" name="11 - Δεξιό βέλος"/>
          <p:cNvSpPr/>
          <p:nvPr/>
        </p:nvSpPr>
        <p:spPr>
          <a:xfrm>
            <a:off x="2195736" y="4509120"/>
            <a:ext cx="633670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12 - TextBox"/>
          <p:cNvSpPr txBox="1"/>
          <p:nvPr/>
        </p:nvSpPr>
        <p:spPr>
          <a:xfrm>
            <a:off x="2195736" y="4293096"/>
            <a:ext cx="16561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Before: “no memory”</a:t>
            </a:r>
          </a:p>
          <a:p>
            <a:endParaRPr lang="en-US" sz="1100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 sz="1100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70% storage space</a:t>
            </a:r>
          </a:p>
          <a:p>
            <a:r>
              <a:rPr lang="en-US" sz="11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45% dynamic memory</a:t>
            </a:r>
            <a:endParaRPr lang="el-GR" sz="1100" b="1" u="sng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13 - TextBox"/>
          <p:cNvSpPr txBox="1"/>
          <p:nvPr/>
        </p:nvSpPr>
        <p:spPr>
          <a:xfrm>
            <a:off x="6804248" y="4293096"/>
            <a:ext cx="165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After: running</a:t>
            </a:r>
          </a:p>
          <a:p>
            <a:pPr algn="r"/>
            <a:endParaRPr lang="en-US" sz="1200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endParaRPr lang="en-US" sz="1200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endParaRPr lang="en-US" sz="1200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sz="12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52% storage sp.</a:t>
            </a:r>
          </a:p>
          <a:p>
            <a:pPr algn="r"/>
            <a:r>
              <a:rPr lang="en-US" sz="12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30% dynamic </a:t>
            </a:r>
            <a:r>
              <a:rPr lang="en-US" sz="1200" b="1" u="sng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mem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l-GR" sz="1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(2) | Data Receiving and Posting(1)</a:t>
            </a:r>
            <a:endParaRPr lang="el-GR" dirty="0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graphicFrame>
        <p:nvGraphicFramePr>
          <p:cNvPr id="16" name="15 - Διάγραμμα"/>
          <p:cNvGraphicFramePr/>
          <p:nvPr/>
        </p:nvGraphicFramePr>
        <p:xfrm>
          <a:off x="107504" y="1484784"/>
          <a:ext cx="8928992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(2) | Data Receiving and Posting(2)</a:t>
            </a:r>
            <a:endParaRPr lang="el-GR" dirty="0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graphicFrame>
        <p:nvGraphicFramePr>
          <p:cNvPr id="16" name="15 - Διάγραμμα"/>
          <p:cNvGraphicFramePr/>
          <p:nvPr/>
        </p:nvGraphicFramePr>
        <p:xfrm>
          <a:off x="107504" y="2276872"/>
          <a:ext cx="8928992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- TextBox"/>
          <p:cNvSpPr txBox="1"/>
          <p:nvPr/>
        </p:nvSpPr>
        <p:spPr>
          <a:xfrm>
            <a:off x="107504" y="1484784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Web Server:</a:t>
            </a:r>
            <a:r>
              <a:rPr lang="en-US" dirty="0" smtClean="0"/>
              <a:t> Responsible for hosting and delivering websites or web applications. It handles HTTP requests from clients (web browsers) and sends the requested web pages or resources.</a:t>
            </a:r>
            <a:endParaRPr lang="el-G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(2) | Server(1)</a:t>
            </a:r>
            <a:endParaRPr lang="el-GR" dirty="0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graphicFrame>
        <p:nvGraphicFramePr>
          <p:cNvPr id="16" name="15 - Διάγραμμα"/>
          <p:cNvGraphicFramePr/>
          <p:nvPr/>
        </p:nvGraphicFramePr>
        <p:xfrm>
          <a:off x="107504" y="1484784"/>
          <a:ext cx="8928992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(2) | Server(2)</a:t>
            </a:r>
            <a:endParaRPr lang="el-GR" dirty="0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graphicFrame>
        <p:nvGraphicFramePr>
          <p:cNvPr id="16" name="15 - Διάγραμμα"/>
          <p:cNvGraphicFramePr/>
          <p:nvPr/>
        </p:nvGraphicFramePr>
        <p:xfrm>
          <a:off x="107504" y="1484784"/>
          <a:ext cx="8928992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Thank You !</a:t>
            </a:r>
            <a:endParaRPr lang="el-GR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whole project is stored in different repositories on my </a:t>
            </a:r>
            <a:r>
              <a:rPr lang="en-US" dirty="0" err="1" smtClean="0"/>
              <a:t>github</a:t>
            </a:r>
            <a:r>
              <a:rPr lang="en-US" dirty="0" smtClean="0"/>
              <a:t> account: </a:t>
            </a:r>
          </a:p>
          <a:p>
            <a:pPr>
              <a:buNone/>
            </a:pPr>
            <a:r>
              <a:rPr lang="en-US" dirty="0" smtClean="0"/>
              <a:t>github.com/</a:t>
            </a:r>
            <a:r>
              <a:rPr lang="en-US" dirty="0" err="1" smtClean="0"/>
              <a:t>Vasilisdi?tab</a:t>
            </a:r>
            <a:r>
              <a:rPr lang="en-US" dirty="0" smtClean="0"/>
              <a:t>=repositories</a:t>
            </a:r>
            <a:endParaRPr lang="el-G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OUTDOOR SETUP (1)</a:t>
            </a:r>
            <a:endParaRPr lang="el-G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2509" y="1447800"/>
            <a:ext cx="567618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OUTDOOR SETUP (2)</a:t>
            </a:r>
            <a:endParaRPr lang="el-GR" dirty="0"/>
          </a:p>
        </p:txBody>
      </p:sp>
      <p:graphicFrame>
        <p:nvGraphicFramePr>
          <p:cNvPr id="4" name="3 - Θέση περιεχομένου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39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352"/>
                <a:gridCol w="4032448"/>
                <a:gridCol w="23146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Arial"/>
                          <a:ea typeface="Arial"/>
                          <a:cs typeface="Times New Roman"/>
                        </a:rPr>
                        <a:t>Sensor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Arial"/>
                          <a:ea typeface="Arial"/>
                          <a:cs typeface="Times New Roman"/>
                        </a:rPr>
                        <a:t>Applications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Protocol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2"/>
                        </a:rPr>
                        <a:t>BME680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 applications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I2C &amp; SPI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3"/>
                        </a:rPr>
                        <a:t>PMSA003I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Indoors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and outdoors with protecting cover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I2C &amp; UART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4"/>
                        </a:rPr>
                        <a:t>MH-Z19 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 applications 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CO2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UART / Analog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 dirty="0" smtClean="0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</a:rPr>
                        <a:t>MQ</a:t>
                      </a:r>
                      <a:r>
                        <a:rPr lang="en-US" sz="1100" u="sng" dirty="0" smtClean="0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</a:rPr>
                        <a:t>8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 and </a:t>
                      </a:r>
                      <a:r>
                        <a:rPr lang="en-US" sz="1100" dirty="0" err="1" smtClean="0">
                          <a:latin typeface="Arial"/>
                          <a:ea typeface="Arial"/>
                          <a:cs typeface="Times New Roman"/>
                        </a:rPr>
                        <a:t>industriial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applications H2 detection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2 Vcc, A0 Trans. ,  1 Dig. 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 dirty="0" err="1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5"/>
                        </a:rPr>
                        <a:t>Adafruit</a:t>
                      </a:r>
                      <a:r>
                        <a:rPr lang="el-GR" sz="1100" u="sng" dirty="0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5"/>
                        </a:rPr>
                        <a:t> SGP40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indoor applications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, &amp; outdoors 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VOC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 detection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I2C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6"/>
                        </a:rPr>
                        <a:t>ZE08-CH2O 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Indoors and outdoor </a:t>
                      </a:r>
                      <a:r>
                        <a:rPr lang="en-US" sz="1100" dirty="0" err="1" smtClean="0">
                          <a:latin typeface="Arial"/>
                          <a:ea typeface="Arial"/>
                          <a:cs typeface="Times New Roman"/>
                        </a:rPr>
                        <a:t>applicationsFormadehyde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 detection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UART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7"/>
                        </a:rPr>
                        <a:t>MQ2</a:t>
                      </a: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8"/>
                        </a:rPr>
                        <a:t>MQ-2 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 and industrial applications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,  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LPG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,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 detection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H2 and propane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2 Vcc, A0, Trans  &amp; 1 Dig.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9"/>
                        </a:rPr>
                        <a:t>MQ4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and industrial applications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,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 CH4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detection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2 Vcc, A0, Trans  &amp; 1 Dig.</a:t>
                      </a: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10"/>
                        </a:rPr>
                        <a:t>MQ7</a:t>
                      </a: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11"/>
                        </a:rPr>
                        <a:t>MQ-7 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Domestic applications and  portable devices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,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CO detection (toxic)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2 Vcc, A0, </a:t>
                      </a:r>
                      <a:r>
                        <a:rPr lang="el-GR" sz="1100" dirty="0" err="1">
                          <a:latin typeface="Arial"/>
                          <a:ea typeface="Arial"/>
                          <a:cs typeface="Times New Roman"/>
                        </a:rPr>
                        <a:t>Trans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  &amp; 1 </a:t>
                      </a:r>
                      <a:r>
                        <a:rPr lang="el-GR" sz="1100" dirty="0" err="1">
                          <a:latin typeface="Arial"/>
                          <a:ea typeface="Arial"/>
                          <a:cs typeface="Times New Roman"/>
                        </a:rPr>
                        <a:t>Dig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.</a:t>
                      </a: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Anemometer Setup (1)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l-G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Anemometer Setup (2)</a:t>
            </a:r>
            <a:endParaRPr lang="el-GR" dirty="0"/>
          </a:p>
        </p:txBody>
      </p:sp>
      <p:graphicFrame>
        <p:nvGraphicFramePr>
          <p:cNvPr id="4" name="3 - Θέση περιεχομένου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2508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Material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Arial"/>
                          <a:ea typeface="Arial"/>
                          <a:cs typeface="Times New Roman"/>
                        </a:rPr>
                        <a:t>Protocol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Arial"/>
                          <a:ea typeface="Arial"/>
                          <a:cs typeface="Times New Roman"/>
                        </a:rPr>
                        <a:t>Purpose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Arial"/>
                          <a:ea typeface="Arial"/>
                          <a:cs typeface="Times New Roman"/>
                        </a:rPr>
                        <a:t>Details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2"/>
                        </a:rPr>
                        <a:t>Davis Anemometer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- 1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analog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for direction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- 1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digital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for speed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Anemometer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Supply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5[VDC] 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, </a:t>
                      </a: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adapter and mounting bracket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3"/>
                        </a:rPr>
                        <a:t>RJ11 Breakout - Creatron Inc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Adapter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For the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anemometer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4"/>
                        </a:rPr>
                        <a:t>Anemometer Mounting Base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Mounting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bracket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For the anemometer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5"/>
                        </a:rPr>
                        <a:t>RG-11 Optical Rain Gauge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Digital pin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Rain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gauge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Supply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l-GR" sz="1100" dirty="0">
                          <a:latin typeface="Arial"/>
                          <a:ea typeface="Arial"/>
                          <a:cs typeface="Times New Roman"/>
                        </a:rPr>
                        <a:t>12[VDC</a:t>
                      </a:r>
                      <a:r>
                        <a:rPr lang="el-GR" sz="1100" dirty="0" smtClean="0">
                          <a:latin typeface="Arial"/>
                          <a:ea typeface="Arial"/>
                          <a:cs typeface="Times New Roman"/>
                        </a:rPr>
                        <a:t>]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cs typeface="Times New Roman"/>
                          <a:hlinkClick r:id="rId6"/>
                        </a:rPr>
                        <a:t>Adafruit BME680 </a:t>
                      </a:r>
                      <a:endParaRPr lang="el-GR" sz="110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latin typeface="Arial"/>
                          <a:ea typeface="Arial"/>
                          <a:cs typeface="Times New Roman"/>
                        </a:rPr>
                        <a:t>I2C &amp; SPI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Temperature,</a:t>
                      </a:r>
                      <a:r>
                        <a:rPr lang="en-US" sz="1100" baseline="0" dirty="0" smtClean="0">
                          <a:latin typeface="Arial"/>
                          <a:ea typeface="Arial"/>
                          <a:cs typeface="Times New Roman"/>
                        </a:rPr>
                        <a:t> gases and humidity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Arial"/>
                          <a:ea typeface="Arial"/>
                          <a:cs typeface="Times New Roman"/>
                        </a:rPr>
                        <a:t>For indoor and outdoor applications</a:t>
                      </a:r>
                      <a:endParaRPr lang="el-GR" sz="1100" dirty="0"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FANS SETUP</a:t>
            </a:r>
            <a:endParaRPr lang="el-GR" dirty="0"/>
          </a:p>
        </p:txBody>
      </p:sp>
      <p:pic>
        <p:nvPicPr>
          <p:cNvPr id="5" name="4 - Θέση περιεχομένου" descr="FAN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195736" y="1484784"/>
            <a:ext cx="6571433" cy="4572000"/>
          </a:xfrm>
        </p:spPr>
      </p:pic>
      <p:sp>
        <p:nvSpPr>
          <p:cNvPr id="6" name="5 - TextBox"/>
          <p:cNvSpPr txBox="1"/>
          <p:nvPr/>
        </p:nvSpPr>
        <p:spPr>
          <a:xfrm>
            <a:off x="251520" y="1484784"/>
            <a:ext cx="4054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&amp; 3 : Pins suitable for interrupt</a:t>
            </a:r>
          </a:p>
          <a:p>
            <a:r>
              <a:rPr lang="en-US" dirty="0" smtClean="0"/>
              <a:t>2 &amp; 3 : INPUT_PULLUP command (optional)</a:t>
            </a:r>
            <a:br>
              <a:rPr lang="en-US" dirty="0" smtClean="0"/>
            </a:br>
            <a:r>
              <a:rPr lang="en-US" dirty="0" smtClean="0"/>
              <a:t>5,6,9,10,11 : suitable for PWM control</a:t>
            </a:r>
          </a:p>
          <a:p>
            <a:r>
              <a:rPr lang="en-US" dirty="0" smtClean="0"/>
              <a:t>5,6,9,10,11 : mapped value</a:t>
            </a:r>
            <a:endParaRPr lang="el-GR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Δικαιοσύνη">
  <a:themeElements>
    <a:clrScheme name="Δικαιοσύνη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Δικαιοσύνη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Δικαιοσύνη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3119</TotalTime>
  <Words>2137</Words>
  <Application>Microsoft Office PowerPoint</Application>
  <PresentationFormat>Προβολή στην οθόνη (4:3)</PresentationFormat>
  <Paragraphs>296</Paragraphs>
  <Slides>47</Slides>
  <Notes>9</Notes>
  <HiddenSlides>0</HiddenSlides>
  <MMClips>0</MMClips>
  <ScaleCrop>false</ScaleCrop>
  <HeadingPairs>
    <vt:vector size="6" baseType="variant"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47</vt:i4>
      </vt:variant>
    </vt:vector>
  </HeadingPairs>
  <TitlesOfParts>
    <vt:vector size="49" baseType="lpstr">
      <vt:lpstr>Δικαιοσύνη</vt:lpstr>
      <vt:lpstr>Εξίσωση</vt:lpstr>
      <vt:lpstr>RISKAC</vt:lpstr>
      <vt:lpstr>Theoretical Project Design and Research</vt:lpstr>
      <vt:lpstr>INDOOR SETUP(1)</vt:lpstr>
      <vt:lpstr>INDOOR SETUP(2)</vt:lpstr>
      <vt:lpstr>OUTDOOR SETUP (1)</vt:lpstr>
      <vt:lpstr>OUTDOOR SETUP (2)</vt:lpstr>
      <vt:lpstr>Anemometer Setup (1)</vt:lpstr>
      <vt:lpstr>Anemometer Setup (2)</vt:lpstr>
      <vt:lpstr>FANS SETUP</vt:lpstr>
      <vt:lpstr>FANS SETUP with INPUT_PULLUP</vt:lpstr>
      <vt:lpstr>PCB Design and Components</vt:lpstr>
      <vt:lpstr>Custom PCB Design (1)</vt:lpstr>
      <vt:lpstr>Custom PCB Design (2)</vt:lpstr>
      <vt:lpstr>Custom PCB Design - Alternative (3)</vt:lpstr>
      <vt:lpstr>Online PCB Order</vt:lpstr>
      <vt:lpstr>Online PCB Components Order (1)</vt:lpstr>
      <vt:lpstr>Online PCB Components Order (2)</vt:lpstr>
      <vt:lpstr>Arduino Box Enclosure (1)</vt:lpstr>
      <vt:lpstr>Arduino Box Enclosure (2)</vt:lpstr>
      <vt:lpstr>Arduino Box Enclosure (3)</vt:lpstr>
      <vt:lpstr>THERMOCOMPRESSED THREADED INSERTS FOR MOUNTING</vt:lpstr>
      <vt:lpstr>Data Collection and Handling</vt:lpstr>
      <vt:lpstr>Data Analysis (1)</vt:lpstr>
      <vt:lpstr>Data Analysis (2)</vt:lpstr>
      <vt:lpstr>Data Analysis (3)</vt:lpstr>
      <vt:lpstr>Data Analysis (4)</vt:lpstr>
      <vt:lpstr>Data Analysis (5)</vt:lpstr>
      <vt:lpstr>Programming Using Raspberry</vt:lpstr>
      <vt:lpstr>Programming (1) | Tools Overview</vt:lpstr>
      <vt:lpstr>Programming (1) | Data Collection (1)</vt:lpstr>
      <vt:lpstr>Programming (1) | Data Collection (2)</vt:lpstr>
      <vt:lpstr>Programming (1) | Data Collection (3)</vt:lpstr>
      <vt:lpstr>Programming (1) | Data Collection Example</vt:lpstr>
      <vt:lpstr>Programming (1) | Data Storage (1)</vt:lpstr>
      <vt:lpstr>Programming (1) | Data Storage (2)</vt:lpstr>
      <vt:lpstr>Programming (1) | Server (1)</vt:lpstr>
      <vt:lpstr>Programming (1) | Server (2)</vt:lpstr>
      <vt:lpstr>Programming (1) | Server (3)</vt:lpstr>
      <vt:lpstr>Programming (1) | Server (4)</vt:lpstr>
      <vt:lpstr>Programming Without Using Raspberry</vt:lpstr>
      <vt:lpstr>Programming (2) | Tools Overview</vt:lpstr>
      <vt:lpstr>Programming (2) | Data Collection</vt:lpstr>
      <vt:lpstr>Programming (2) | Data Receiving and Posting(1)</vt:lpstr>
      <vt:lpstr>Programming (2) | Data Receiving and Posting(2)</vt:lpstr>
      <vt:lpstr>Programming (2) | Server(1)</vt:lpstr>
      <vt:lpstr>Programming (2) | Server(2)</vt:lpstr>
      <vt:lpstr>Thank You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ΚΕΔΙΑΚ</dc:title>
  <dc:creator>βασίλης δημητρίου</dc:creator>
  <cp:lastModifiedBy>βασίλης δημητρίου</cp:lastModifiedBy>
  <cp:revision>165</cp:revision>
  <dcterms:created xsi:type="dcterms:W3CDTF">2022-06-16T04:38:58Z</dcterms:created>
  <dcterms:modified xsi:type="dcterms:W3CDTF">2023-11-18T16:12:56Z</dcterms:modified>
</cp:coreProperties>
</file>